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9" r:id="rId3"/>
    <p:sldId id="258" r:id="rId4"/>
    <p:sldId id="263" r:id="rId5"/>
    <p:sldId id="271" r:id="rId6"/>
    <p:sldId id="270" r:id="rId7"/>
    <p:sldId id="269" r:id="rId8"/>
    <p:sldId id="264" r:id="rId9"/>
    <p:sldId id="267" r:id="rId10"/>
    <p:sldId id="27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7" d="100"/>
          <a:sy n="87" d="100"/>
        </p:scale>
        <p:origin x="533" y="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BDD0C3C-B1D5-4938-8F83-2B4DB6F79911}" type="datetimeFigureOut">
              <a:rPr lang="en-GB" smtClean="0"/>
              <a:t>07/09/2022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8F2242-689C-427F-97EC-F8184229DA29}" type="slidenum">
              <a:rPr lang="en-GB" smtClean="0"/>
              <a:t>‹#›</a:t>
            </a:fld>
            <a:endParaRPr lang="en-GB"/>
          </a:p>
        </p:txBody>
      </p:sp>
    </p:spTree>
    <p:extLst>
      <p:ext uri="{BB962C8B-B14F-4D97-AF65-F5344CB8AC3E}">
        <p14:creationId xmlns:p14="http://schemas.microsoft.com/office/powerpoint/2010/main" val="330969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BDD0C3C-B1D5-4938-8F83-2B4DB6F79911}" type="datetimeFigureOut">
              <a:rPr lang="en-GB" smtClean="0"/>
              <a:t>07/09/2022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8F2242-689C-427F-97EC-F8184229DA29}" type="slidenum">
              <a:rPr lang="en-GB" smtClean="0"/>
              <a:t>‹#›</a:t>
            </a:fld>
            <a:endParaRPr lang="en-GB"/>
          </a:p>
        </p:txBody>
      </p:sp>
    </p:spTree>
    <p:extLst>
      <p:ext uri="{BB962C8B-B14F-4D97-AF65-F5344CB8AC3E}">
        <p14:creationId xmlns:p14="http://schemas.microsoft.com/office/powerpoint/2010/main" val="3104829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BDD0C3C-B1D5-4938-8F83-2B4DB6F79911}" type="datetimeFigureOut">
              <a:rPr lang="en-GB" smtClean="0"/>
              <a:t>07/09/2022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8F2242-689C-427F-97EC-F8184229DA29}" type="slidenum">
              <a:rPr lang="en-GB" smtClean="0"/>
              <a:t>‹#›</a:t>
            </a:fld>
            <a:endParaRPr lang="en-GB"/>
          </a:p>
        </p:txBody>
      </p:sp>
    </p:spTree>
    <p:extLst>
      <p:ext uri="{BB962C8B-B14F-4D97-AF65-F5344CB8AC3E}">
        <p14:creationId xmlns:p14="http://schemas.microsoft.com/office/powerpoint/2010/main" val="3403760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lvl1pPr>
              <a:defRPr baseline="0">
                <a:solidFill>
                  <a:srgbClr val="003399"/>
                </a:solidFill>
                <a:latin typeface="Montserrat Hairline"/>
              </a:defRPr>
            </a:lvl1pPr>
          </a:lstStyle>
          <a:p>
            <a:r>
              <a:rPr lang="fr-FR"/>
              <a:t>Modifiez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sz="2400" baseline="0">
                <a:solidFill>
                  <a:srgbClr val="003399"/>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Modifiez le style des sous-titres du masque</a:t>
            </a:r>
          </a:p>
        </p:txBody>
      </p:sp>
    </p:spTree>
    <p:extLst>
      <p:ext uri="{BB962C8B-B14F-4D97-AF65-F5344CB8AC3E}">
        <p14:creationId xmlns:p14="http://schemas.microsoft.com/office/powerpoint/2010/main" val="1058477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sz="3400" baseline="0">
                <a:solidFill>
                  <a:srgbClr val="003399"/>
                </a:solidFill>
              </a:defRPr>
            </a:lvl1pPr>
          </a:lstStyle>
          <a:p>
            <a:r>
              <a:rPr lang="fr-FR"/>
              <a:t>Modifiez le style du titre</a:t>
            </a:r>
          </a:p>
        </p:txBody>
      </p:sp>
      <p:sp>
        <p:nvSpPr>
          <p:cNvPr id="3" name="Espace réservé du contenu 2"/>
          <p:cNvSpPr>
            <a:spLocks noGrp="1"/>
          </p:cNvSpPr>
          <p:nvPr>
            <p:ph idx="1"/>
          </p:nvPr>
        </p:nvSpPr>
        <p:spPr>
          <a:xfrm>
            <a:off x="609600" y="1600201"/>
            <a:ext cx="10972800" cy="391703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194307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110332"/>
          </a:xfrm>
        </p:spPr>
        <p:txBody>
          <a:bodyPr anchor="t"/>
          <a:lstStyle>
            <a:lvl1pPr algn="l">
              <a:defRPr sz="3000" b="1" cap="all" baseline="0">
                <a:solidFill>
                  <a:srgbClr val="003399"/>
                </a:solidFill>
                <a:latin typeface="Verdana" panose="020B0604030504040204" pitchFamily="34" charset="0"/>
              </a:defRPr>
            </a:lvl1pPr>
          </a:lstStyle>
          <a:p>
            <a:r>
              <a:rPr lang="fr-FR"/>
              <a:t>Modifiez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Modifiez les styles du texte du masque</a:t>
            </a:r>
          </a:p>
        </p:txBody>
      </p:sp>
    </p:spTree>
    <p:extLst>
      <p:ext uri="{BB962C8B-B14F-4D97-AF65-F5344CB8AC3E}">
        <p14:creationId xmlns:p14="http://schemas.microsoft.com/office/powerpoint/2010/main" val="2138659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cap="none" baseline="0">
                <a:solidFill>
                  <a:srgbClr val="003399"/>
                </a:solidFill>
              </a:defRPr>
            </a:lvl1pPr>
          </a:lstStyle>
          <a:p>
            <a:r>
              <a:rPr lang="fr-FR"/>
              <a:t>Modifiez le style du titre</a:t>
            </a:r>
          </a:p>
        </p:txBody>
      </p:sp>
      <p:sp>
        <p:nvSpPr>
          <p:cNvPr id="3" name="Espace réservé du contenu 2"/>
          <p:cNvSpPr>
            <a:spLocks noGrp="1"/>
          </p:cNvSpPr>
          <p:nvPr>
            <p:ph sz="half" idx="1"/>
          </p:nvPr>
        </p:nvSpPr>
        <p:spPr>
          <a:xfrm>
            <a:off x="609600" y="1600201"/>
            <a:ext cx="5384800" cy="39890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39890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9616541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aseline="0">
                <a:solidFill>
                  <a:srgbClr val="003399"/>
                </a:solidFill>
              </a:defRPr>
            </a:lvl1pPr>
          </a:lstStyle>
          <a:p>
            <a:r>
              <a:rPr lang="fr-FR"/>
              <a:t>Modifiez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609600" y="2296457"/>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219466" y="2288293"/>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279151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aseline="0">
                <a:solidFill>
                  <a:srgbClr val="003399"/>
                </a:solidFill>
              </a:defRPr>
            </a:lvl1pPr>
          </a:lstStyle>
          <a:p>
            <a:r>
              <a:rPr lang="fr-FR"/>
              <a:t>Modifiez le style du titre</a:t>
            </a:r>
          </a:p>
        </p:txBody>
      </p:sp>
    </p:spTree>
    <p:extLst>
      <p:ext uri="{BB962C8B-B14F-4D97-AF65-F5344CB8AC3E}">
        <p14:creationId xmlns:p14="http://schemas.microsoft.com/office/powerpoint/2010/main" val="2226123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65294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baseline="0">
                <a:solidFill>
                  <a:srgbClr val="003399"/>
                </a:solidFill>
              </a:defRPr>
            </a:lvl1pPr>
          </a:lstStyle>
          <a:p>
            <a:r>
              <a:rPr lang="fr-FR"/>
              <a:t>Modifiez le style du titre</a:t>
            </a:r>
          </a:p>
        </p:txBody>
      </p:sp>
      <p:sp>
        <p:nvSpPr>
          <p:cNvPr id="3" name="Espace réservé du contenu 2"/>
          <p:cNvSpPr>
            <a:spLocks noGrp="1"/>
          </p:cNvSpPr>
          <p:nvPr>
            <p:ph idx="1"/>
          </p:nvPr>
        </p:nvSpPr>
        <p:spPr>
          <a:xfrm>
            <a:off x="4766733" y="273051"/>
            <a:ext cx="6815667" cy="5316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2607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Tree>
    <p:extLst>
      <p:ext uri="{BB962C8B-B14F-4D97-AF65-F5344CB8AC3E}">
        <p14:creationId xmlns:p14="http://schemas.microsoft.com/office/powerpoint/2010/main" val="3554500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BDD0C3C-B1D5-4938-8F83-2B4DB6F79911}" type="datetimeFigureOut">
              <a:rPr lang="en-GB" smtClean="0"/>
              <a:t>07/09/2022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8F2242-689C-427F-97EC-F8184229DA29}" type="slidenum">
              <a:rPr lang="en-GB" smtClean="0"/>
              <a:t>‹#›</a:t>
            </a:fld>
            <a:endParaRPr lang="en-GB"/>
          </a:p>
        </p:txBody>
      </p:sp>
    </p:spTree>
    <p:extLst>
      <p:ext uri="{BB962C8B-B14F-4D97-AF65-F5344CB8AC3E}">
        <p14:creationId xmlns:p14="http://schemas.microsoft.com/office/powerpoint/2010/main" val="34052961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baseline="0">
                <a:solidFill>
                  <a:srgbClr val="003399"/>
                </a:solidFill>
              </a:defRPr>
            </a:lvl1pPr>
          </a:lstStyle>
          <a:p>
            <a:r>
              <a:rPr lang="fr-FR"/>
              <a:t>Modifiez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Tree>
    <p:extLst>
      <p:ext uri="{BB962C8B-B14F-4D97-AF65-F5344CB8AC3E}">
        <p14:creationId xmlns:p14="http://schemas.microsoft.com/office/powerpoint/2010/main" val="39118566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aseline="0">
                <a:solidFill>
                  <a:srgbClr val="003399"/>
                </a:solidFill>
              </a:defRPr>
            </a:lvl1p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xfrm>
            <a:off x="609600" y="6245225"/>
            <a:ext cx="2844800" cy="476250"/>
          </a:xfrm>
          <a:prstGeom prst="rect">
            <a:avLst/>
          </a:prstGeom>
        </p:spPr>
        <p:txBody>
          <a:bodyPr/>
          <a:lstStyle>
            <a:lvl1pPr>
              <a:defRPr/>
            </a:lvl1pPr>
          </a:lstStyle>
          <a:p>
            <a:pPr eaLnBrk="0" fontAlgn="base" hangingPunct="0">
              <a:spcBef>
                <a:spcPct val="0"/>
              </a:spcBef>
              <a:spcAft>
                <a:spcPct val="0"/>
              </a:spcAft>
              <a:defRPr/>
            </a:pPr>
            <a:endParaRPr lang="fr-FR">
              <a:solidFill>
                <a:srgbClr val="808080"/>
              </a:solidFill>
              <a:latin typeface="Arial" panose="020B0604020202020204" pitchFamily="34" charset="0"/>
              <a:ea typeface="MS PGothic" panose="020B0600070205080204" pitchFamily="34" charset="-128"/>
            </a:endParaRPr>
          </a:p>
        </p:txBody>
      </p:sp>
      <p:sp>
        <p:nvSpPr>
          <p:cNvPr id="5" name="Rectangle 5"/>
          <p:cNvSpPr>
            <a:spLocks noGrp="1" noChangeArrowheads="1"/>
          </p:cNvSpPr>
          <p:nvPr>
            <p:ph type="ftr" sz="quarter" idx="11"/>
          </p:nvPr>
        </p:nvSpPr>
        <p:spPr>
          <a:xfrm>
            <a:off x="4165600" y="6245225"/>
            <a:ext cx="3860800" cy="476250"/>
          </a:xfrm>
          <a:prstGeom prst="rect">
            <a:avLst/>
          </a:prstGeom>
        </p:spPr>
        <p:txBody>
          <a:bodyPr/>
          <a:lstStyle>
            <a:lvl1pPr>
              <a:defRPr/>
            </a:lvl1pPr>
          </a:lstStyle>
          <a:p>
            <a:pPr eaLnBrk="0" fontAlgn="base" hangingPunct="0">
              <a:spcBef>
                <a:spcPct val="0"/>
              </a:spcBef>
              <a:spcAft>
                <a:spcPct val="0"/>
              </a:spcAft>
              <a:defRPr/>
            </a:pPr>
            <a:endParaRPr lang="fr-FR">
              <a:solidFill>
                <a:srgbClr val="808080"/>
              </a:solidFill>
              <a:latin typeface="Arial" panose="020B0604020202020204" pitchFamily="34" charset="0"/>
              <a:ea typeface="MS PGothic" panose="020B0600070205080204" pitchFamily="34" charset="-128"/>
            </a:endParaRPr>
          </a:p>
        </p:txBody>
      </p:sp>
      <p:sp>
        <p:nvSpPr>
          <p:cNvPr id="6" name="Rectangle 6"/>
          <p:cNvSpPr>
            <a:spLocks noGrp="1" noChangeArrowheads="1"/>
          </p:cNvSpPr>
          <p:nvPr>
            <p:ph type="sldNum" sz="quarter" idx="12"/>
          </p:nvPr>
        </p:nvSpPr>
        <p:spPr>
          <a:xfrm>
            <a:off x="8737600" y="6245225"/>
            <a:ext cx="2844800" cy="476250"/>
          </a:xfrm>
          <a:prstGeom prst="rect">
            <a:avLst/>
          </a:prstGeom>
        </p:spPr>
        <p:txBody>
          <a:bodyPr/>
          <a:lstStyle>
            <a:lvl1pPr>
              <a:defRPr/>
            </a:lvl1pPr>
          </a:lstStyle>
          <a:p>
            <a:pPr eaLnBrk="0" fontAlgn="base" hangingPunct="0">
              <a:spcBef>
                <a:spcPct val="0"/>
              </a:spcBef>
              <a:spcAft>
                <a:spcPct val="0"/>
              </a:spcAft>
              <a:defRPr/>
            </a:pPr>
            <a:fld id="{8152302E-BFCB-488D-9731-09A7B27D5ACA}" type="slidenum">
              <a:rPr lang="fr-FR" altLang="fr-FR">
                <a:solidFill>
                  <a:srgbClr val="808080"/>
                </a:solidFill>
                <a:latin typeface="Arial" panose="020B0604020202020204" pitchFamily="34" charset="0"/>
                <a:ea typeface="MS PGothic" panose="020B0600070205080204" pitchFamily="34" charset="-128"/>
              </a:rPr>
              <a:pPr eaLnBrk="0" fontAlgn="base" hangingPunct="0">
                <a:spcBef>
                  <a:spcPct val="0"/>
                </a:spcBef>
                <a:spcAft>
                  <a:spcPct val="0"/>
                </a:spcAft>
                <a:defRPr/>
              </a:pPr>
              <a:t>‹#›</a:t>
            </a:fld>
            <a:endParaRPr lang="fr-FR" altLang="fr-FR">
              <a:solidFill>
                <a:srgbClr val="808080"/>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29865737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lvl1pPr>
              <a:defRPr baseline="0">
                <a:solidFill>
                  <a:srgbClr val="003399"/>
                </a:solidFill>
              </a:defRPr>
            </a:lvl1pPr>
          </a:lstStyle>
          <a:p>
            <a:r>
              <a:rPr lang="fr-FR"/>
              <a:t>Modifiez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xfrm>
            <a:off x="609600" y="6245225"/>
            <a:ext cx="2844800" cy="476250"/>
          </a:xfrm>
          <a:prstGeom prst="rect">
            <a:avLst/>
          </a:prstGeom>
        </p:spPr>
        <p:txBody>
          <a:bodyPr/>
          <a:lstStyle>
            <a:lvl1pPr>
              <a:defRPr/>
            </a:lvl1pPr>
          </a:lstStyle>
          <a:p>
            <a:pPr eaLnBrk="0" fontAlgn="base" hangingPunct="0">
              <a:spcBef>
                <a:spcPct val="0"/>
              </a:spcBef>
              <a:spcAft>
                <a:spcPct val="0"/>
              </a:spcAft>
              <a:defRPr/>
            </a:pPr>
            <a:endParaRPr lang="fr-FR">
              <a:solidFill>
                <a:srgbClr val="808080"/>
              </a:solidFill>
              <a:latin typeface="Arial" panose="020B0604020202020204" pitchFamily="34" charset="0"/>
              <a:ea typeface="MS PGothic" panose="020B0600070205080204" pitchFamily="34" charset="-128"/>
            </a:endParaRPr>
          </a:p>
        </p:txBody>
      </p:sp>
      <p:sp>
        <p:nvSpPr>
          <p:cNvPr id="5" name="Rectangle 5"/>
          <p:cNvSpPr>
            <a:spLocks noGrp="1" noChangeArrowheads="1"/>
          </p:cNvSpPr>
          <p:nvPr>
            <p:ph type="ftr" sz="quarter" idx="11"/>
          </p:nvPr>
        </p:nvSpPr>
        <p:spPr>
          <a:xfrm>
            <a:off x="4165600" y="6245225"/>
            <a:ext cx="3860800" cy="476250"/>
          </a:xfrm>
          <a:prstGeom prst="rect">
            <a:avLst/>
          </a:prstGeom>
        </p:spPr>
        <p:txBody>
          <a:bodyPr/>
          <a:lstStyle>
            <a:lvl1pPr>
              <a:defRPr/>
            </a:lvl1pPr>
          </a:lstStyle>
          <a:p>
            <a:pPr eaLnBrk="0" fontAlgn="base" hangingPunct="0">
              <a:spcBef>
                <a:spcPct val="0"/>
              </a:spcBef>
              <a:spcAft>
                <a:spcPct val="0"/>
              </a:spcAft>
              <a:defRPr/>
            </a:pPr>
            <a:endParaRPr lang="fr-FR">
              <a:solidFill>
                <a:srgbClr val="808080"/>
              </a:solidFill>
              <a:latin typeface="Arial" panose="020B0604020202020204" pitchFamily="34" charset="0"/>
              <a:ea typeface="MS PGothic" panose="020B0600070205080204" pitchFamily="34" charset="-128"/>
            </a:endParaRPr>
          </a:p>
        </p:txBody>
      </p:sp>
      <p:sp>
        <p:nvSpPr>
          <p:cNvPr id="6" name="Rectangle 6"/>
          <p:cNvSpPr>
            <a:spLocks noGrp="1" noChangeArrowheads="1"/>
          </p:cNvSpPr>
          <p:nvPr>
            <p:ph type="sldNum" sz="quarter" idx="12"/>
          </p:nvPr>
        </p:nvSpPr>
        <p:spPr>
          <a:xfrm>
            <a:off x="8737600" y="6245225"/>
            <a:ext cx="2844800" cy="476250"/>
          </a:xfrm>
          <a:prstGeom prst="rect">
            <a:avLst/>
          </a:prstGeom>
        </p:spPr>
        <p:txBody>
          <a:bodyPr/>
          <a:lstStyle>
            <a:lvl1pPr>
              <a:defRPr/>
            </a:lvl1pPr>
          </a:lstStyle>
          <a:p>
            <a:pPr eaLnBrk="0" fontAlgn="base" hangingPunct="0">
              <a:spcBef>
                <a:spcPct val="0"/>
              </a:spcBef>
              <a:spcAft>
                <a:spcPct val="0"/>
              </a:spcAft>
              <a:defRPr/>
            </a:pPr>
            <a:fld id="{F4FD568B-BE23-484B-83C5-6DF82D75B40E}" type="slidenum">
              <a:rPr lang="fr-FR" altLang="fr-FR">
                <a:solidFill>
                  <a:srgbClr val="808080"/>
                </a:solidFill>
                <a:latin typeface="Arial" panose="020B0604020202020204" pitchFamily="34" charset="0"/>
                <a:ea typeface="MS PGothic" panose="020B0600070205080204" pitchFamily="34" charset="-128"/>
              </a:rPr>
              <a:pPr eaLnBrk="0" fontAlgn="base" hangingPunct="0">
                <a:spcBef>
                  <a:spcPct val="0"/>
                </a:spcBef>
                <a:spcAft>
                  <a:spcPct val="0"/>
                </a:spcAft>
                <a:defRPr/>
              </a:pPr>
              <a:t>‹#›</a:t>
            </a:fld>
            <a:endParaRPr lang="fr-FR" altLang="fr-FR">
              <a:solidFill>
                <a:srgbClr val="808080"/>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35460393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baseline="0">
                <a:solidFill>
                  <a:srgbClr val="003399"/>
                </a:solidFill>
              </a:defRPr>
            </a:lvl1pPr>
          </a:lstStyle>
          <a:p>
            <a:r>
              <a:rPr lang="en-US"/>
              <a:t>Click to edit Master title style</a:t>
            </a:r>
            <a:endParaRPr lang="el-GR"/>
          </a:p>
        </p:txBody>
      </p:sp>
      <p:sp>
        <p:nvSpPr>
          <p:cNvPr id="3" name="Table Placeholder 2"/>
          <p:cNvSpPr>
            <a:spLocks noGrp="1"/>
          </p:cNvSpPr>
          <p:nvPr>
            <p:ph type="tbl" idx="1"/>
          </p:nvPr>
        </p:nvSpPr>
        <p:spPr>
          <a:xfrm>
            <a:off x="609600" y="1600201"/>
            <a:ext cx="10972800" cy="4525963"/>
          </a:xfrm>
        </p:spPr>
        <p:txBody>
          <a:bodyPr/>
          <a:lstStyle/>
          <a:p>
            <a:pPr lvl="0"/>
            <a:endParaRPr lang="el-GR" noProof="0"/>
          </a:p>
        </p:txBody>
      </p:sp>
      <p:sp>
        <p:nvSpPr>
          <p:cNvPr id="4" name="Rectangle 4"/>
          <p:cNvSpPr>
            <a:spLocks noGrp="1" noChangeArrowheads="1"/>
          </p:cNvSpPr>
          <p:nvPr>
            <p:ph type="dt" sz="half" idx="10"/>
          </p:nvPr>
        </p:nvSpPr>
        <p:spPr>
          <a:xfrm>
            <a:off x="609600" y="6245225"/>
            <a:ext cx="2844800" cy="476250"/>
          </a:xfrm>
          <a:prstGeom prst="rect">
            <a:avLst/>
          </a:prstGeom>
        </p:spPr>
        <p:txBody>
          <a:bodyPr/>
          <a:lstStyle>
            <a:lvl1pPr>
              <a:defRPr/>
            </a:lvl1pPr>
          </a:lstStyle>
          <a:p>
            <a:pPr eaLnBrk="0" fontAlgn="base" hangingPunct="0">
              <a:spcBef>
                <a:spcPct val="0"/>
              </a:spcBef>
              <a:spcAft>
                <a:spcPct val="0"/>
              </a:spcAft>
              <a:defRPr/>
            </a:pPr>
            <a:endParaRPr lang="fr-FR">
              <a:solidFill>
                <a:srgbClr val="808080"/>
              </a:solidFill>
              <a:latin typeface="Arial" panose="020B0604020202020204" pitchFamily="34" charset="0"/>
              <a:ea typeface="MS PGothic" panose="020B0600070205080204" pitchFamily="34" charset="-128"/>
            </a:endParaRPr>
          </a:p>
        </p:txBody>
      </p:sp>
      <p:sp>
        <p:nvSpPr>
          <p:cNvPr id="5" name="Rectangle 5"/>
          <p:cNvSpPr>
            <a:spLocks noGrp="1" noChangeArrowheads="1"/>
          </p:cNvSpPr>
          <p:nvPr>
            <p:ph type="ftr" sz="quarter" idx="11"/>
          </p:nvPr>
        </p:nvSpPr>
        <p:spPr>
          <a:xfrm>
            <a:off x="4165600" y="6245225"/>
            <a:ext cx="3860800" cy="476250"/>
          </a:xfrm>
          <a:prstGeom prst="rect">
            <a:avLst/>
          </a:prstGeom>
        </p:spPr>
        <p:txBody>
          <a:bodyPr/>
          <a:lstStyle>
            <a:lvl1pPr>
              <a:defRPr/>
            </a:lvl1pPr>
          </a:lstStyle>
          <a:p>
            <a:pPr eaLnBrk="0" fontAlgn="base" hangingPunct="0">
              <a:spcBef>
                <a:spcPct val="0"/>
              </a:spcBef>
              <a:spcAft>
                <a:spcPct val="0"/>
              </a:spcAft>
              <a:defRPr/>
            </a:pPr>
            <a:endParaRPr lang="fr-FR">
              <a:solidFill>
                <a:srgbClr val="808080"/>
              </a:solidFill>
              <a:latin typeface="Arial" panose="020B0604020202020204" pitchFamily="34" charset="0"/>
              <a:ea typeface="MS PGothic" panose="020B0600070205080204" pitchFamily="34" charset="-128"/>
            </a:endParaRPr>
          </a:p>
        </p:txBody>
      </p:sp>
      <p:sp>
        <p:nvSpPr>
          <p:cNvPr id="6" name="Rectangle 6"/>
          <p:cNvSpPr>
            <a:spLocks noGrp="1" noChangeArrowheads="1"/>
          </p:cNvSpPr>
          <p:nvPr>
            <p:ph type="sldNum" sz="quarter" idx="12"/>
          </p:nvPr>
        </p:nvSpPr>
        <p:spPr>
          <a:xfrm>
            <a:off x="8737600" y="6245225"/>
            <a:ext cx="2844800" cy="476250"/>
          </a:xfrm>
          <a:prstGeom prst="rect">
            <a:avLst/>
          </a:prstGeom>
        </p:spPr>
        <p:txBody>
          <a:bodyPr/>
          <a:lstStyle>
            <a:lvl1pPr>
              <a:defRPr/>
            </a:lvl1pPr>
          </a:lstStyle>
          <a:p>
            <a:pPr eaLnBrk="0" fontAlgn="base" hangingPunct="0">
              <a:spcBef>
                <a:spcPct val="0"/>
              </a:spcBef>
              <a:spcAft>
                <a:spcPct val="0"/>
              </a:spcAft>
              <a:defRPr/>
            </a:pPr>
            <a:fld id="{FB9D2910-0DA3-4F78-8A0A-3F708262B137}" type="slidenum">
              <a:rPr lang="fr-FR" altLang="fr-FR">
                <a:solidFill>
                  <a:srgbClr val="808080"/>
                </a:solidFill>
                <a:latin typeface="Arial" panose="020B0604020202020204" pitchFamily="34" charset="0"/>
                <a:ea typeface="MS PGothic" panose="020B0600070205080204" pitchFamily="34" charset="-128"/>
              </a:rPr>
              <a:pPr eaLnBrk="0" fontAlgn="base" hangingPunct="0">
                <a:spcBef>
                  <a:spcPct val="0"/>
                </a:spcBef>
                <a:spcAft>
                  <a:spcPct val="0"/>
                </a:spcAft>
                <a:defRPr/>
              </a:pPr>
              <a:t>‹#›</a:t>
            </a:fld>
            <a:endParaRPr lang="fr-FR" altLang="fr-FR">
              <a:solidFill>
                <a:srgbClr val="808080"/>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13284962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baseline="0">
                <a:solidFill>
                  <a:srgbClr val="003399"/>
                </a:solidFill>
              </a:defRPr>
            </a:lvl1pPr>
          </a:lstStyle>
          <a:p>
            <a:r>
              <a:rPr lang="en-US"/>
              <a:t>Click to edit Master title style</a:t>
            </a:r>
            <a:endParaRPr lang="el-G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Espace réservé de la date 4"/>
          <p:cNvSpPr>
            <a:spLocks noGrp="1" noChangeArrowheads="1"/>
          </p:cNvSpPr>
          <p:nvPr>
            <p:ph type="dt" sz="half" idx="10"/>
          </p:nvPr>
        </p:nvSpPr>
        <p:spPr>
          <a:xfrm>
            <a:off x="609600" y="6245225"/>
            <a:ext cx="2844800" cy="476250"/>
          </a:xfrm>
          <a:prstGeom prst="rect">
            <a:avLst/>
          </a:prstGeom>
        </p:spPr>
        <p:txBody>
          <a:bodyPr/>
          <a:lstStyle>
            <a:lvl1pPr>
              <a:defRPr/>
            </a:lvl1pPr>
          </a:lstStyle>
          <a:p>
            <a:pPr eaLnBrk="0" fontAlgn="base" hangingPunct="0">
              <a:spcBef>
                <a:spcPct val="0"/>
              </a:spcBef>
              <a:spcAft>
                <a:spcPct val="0"/>
              </a:spcAft>
              <a:defRPr/>
            </a:pPr>
            <a:endParaRPr lang="fr-FR">
              <a:solidFill>
                <a:srgbClr val="808080"/>
              </a:solidFill>
              <a:latin typeface="Arial" panose="020B0604020202020204" pitchFamily="34" charset="0"/>
              <a:ea typeface="MS PGothic" panose="020B0600070205080204" pitchFamily="34" charset="-128"/>
            </a:endParaRPr>
          </a:p>
        </p:txBody>
      </p:sp>
      <p:sp>
        <p:nvSpPr>
          <p:cNvPr id="6" name="Espace réservé du pied de page 5"/>
          <p:cNvSpPr>
            <a:spLocks noGrp="1" noChangeArrowheads="1"/>
          </p:cNvSpPr>
          <p:nvPr>
            <p:ph type="ftr" sz="quarter" idx="11"/>
          </p:nvPr>
        </p:nvSpPr>
        <p:spPr>
          <a:xfrm>
            <a:off x="4165600" y="6245225"/>
            <a:ext cx="3860800" cy="476250"/>
          </a:xfrm>
          <a:prstGeom prst="rect">
            <a:avLst/>
          </a:prstGeom>
        </p:spPr>
        <p:txBody>
          <a:bodyPr/>
          <a:lstStyle>
            <a:lvl1pPr>
              <a:defRPr/>
            </a:lvl1pPr>
          </a:lstStyle>
          <a:p>
            <a:pPr eaLnBrk="0" fontAlgn="base" hangingPunct="0">
              <a:spcBef>
                <a:spcPct val="0"/>
              </a:spcBef>
              <a:spcAft>
                <a:spcPct val="0"/>
              </a:spcAft>
              <a:defRPr/>
            </a:pPr>
            <a:endParaRPr lang="fr-FR">
              <a:solidFill>
                <a:srgbClr val="808080"/>
              </a:solidFill>
              <a:latin typeface="Arial" panose="020B0604020202020204" pitchFamily="34" charset="0"/>
              <a:ea typeface="MS PGothic" panose="020B0600070205080204" pitchFamily="34" charset="-128"/>
            </a:endParaRPr>
          </a:p>
        </p:txBody>
      </p:sp>
      <p:sp>
        <p:nvSpPr>
          <p:cNvPr id="7" name="Espace réservé du numéro de diapositive 6"/>
          <p:cNvSpPr>
            <a:spLocks noGrp="1" noChangeArrowheads="1"/>
          </p:cNvSpPr>
          <p:nvPr>
            <p:ph type="sldNum" sz="quarter" idx="12"/>
          </p:nvPr>
        </p:nvSpPr>
        <p:spPr>
          <a:xfrm>
            <a:off x="8737600" y="6245225"/>
            <a:ext cx="2844800" cy="476250"/>
          </a:xfrm>
          <a:prstGeom prst="rect">
            <a:avLst/>
          </a:prstGeom>
        </p:spPr>
        <p:txBody>
          <a:bodyPr/>
          <a:lstStyle>
            <a:lvl1pPr>
              <a:defRPr/>
            </a:lvl1pPr>
          </a:lstStyle>
          <a:p>
            <a:pPr eaLnBrk="0" fontAlgn="base" hangingPunct="0">
              <a:spcBef>
                <a:spcPct val="0"/>
              </a:spcBef>
              <a:spcAft>
                <a:spcPct val="0"/>
              </a:spcAft>
              <a:defRPr/>
            </a:pPr>
            <a:fld id="{0A30D874-1D12-4266-AC61-25165E28243F}" type="slidenum">
              <a:rPr lang="fr-FR" altLang="fr-FR">
                <a:solidFill>
                  <a:srgbClr val="808080"/>
                </a:solidFill>
                <a:latin typeface="Arial" panose="020B0604020202020204" pitchFamily="34" charset="0"/>
                <a:ea typeface="MS PGothic" panose="020B0600070205080204" pitchFamily="34" charset="-128"/>
              </a:rPr>
              <a:pPr eaLnBrk="0" fontAlgn="base" hangingPunct="0">
                <a:spcBef>
                  <a:spcPct val="0"/>
                </a:spcBef>
                <a:spcAft>
                  <a:spcPct val="0"/>
                </a:spcAft>
                <a:defRPr/>
              </a:pPr>
              <a:t>‹#›</a:t>
            </a:fld>
            <a:endParaRPr lang="fr-FR" altLang="fr-FR">
              <a:solidFill>
                <a:srgbClr val="808080"/>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12016828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l-G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Rectangle 4"/>
          <p:cNvSpPr>
            <a:spLocks noGrp="1" noChangeArrowheads="1"/>
          </p:cNvSpPr>
          <p:nvPr>
            <p:ph type="dt" sz="half" idx="10"/>
          </p:nvPr>
        </p:nvSpPr>
        <p:spPr>
          <a:xfrm>
            <a:off x="609600" y="6245225"/>
            <a:ext cx="2844800" cy="476250"/>
          </a:xfrm>
          <a:prstGeom prst="rect">
            <a:avLst/>
          </a:prstGeom>
        </p:spPr>
        <p:txBody>
          <a:bodyPr/>
          <a:lstStyle>
            <a:lvl1pPr>
              <a:defRPr/>
            </a:lvl1pPr>
          </a:lstStyle>
          <a:p>
            <a:pPr eaLnBrk="0" fontAlgn="base" hangingPunct="0">
              <a:spcBef>
                <a:spcPct val="0"/>
              </a:spcBef>
              <a:spcAft>
                <a:spcPct val="0"/>
              </a:spcAft>
              <a:defRPr/>
            </a:pPr>
            <a:endParaRPr lang="fr-FR">
              <a:solidFill>
                <a:srgbClr val="808080"/>
              </a:solidFill>
              <a:latin typeface="Arial" panose="020B0604020202020204" pitchFamily="34" charset="0"/>
              <a:ea typeface="MS PGothic" panose="020B0600070205080204" pitchFamily="34" charset="-128"/>
            </a:endParaRPr>
          </a:p>
        </p:txBody>
      </p:sp>
      <p:sp>
        <p:nvSpPr>
          <p:cNvPr id="7" name="Rectangle 5"/>
          <p:cNvSpPr>
            <a:spLocks noGrp="1" noChangeArrowheads="1"/>
          </p:cNvSpPr>
          <p:nvPr>
            <p:ph type="ftr" sz="quarter" idx="11"/>
          </p:nvPr>
        </p:nvSpPr>
        <p:spPr>
          <a:xfrm>
            <a:off x="4165600" y="6245225"/>
            <a:ext cx="3860800" cy="476250"/>
          </a:xfrm>
          <a:prstGeom prst="rect">
            <a:avLst/>
          </a:prstGeom>
        </p:spPr>
        <p:txBody>
          <a:bodyPr/>
          <a:lstStyle>
            <a:lvl1pPr>
              <a:defRPr/>
            </a:lvl1pPr>
          </a:lstStyle>
          <a:p>
            <a:pPr eaLnBrk="0" fontAlgn="base" hangingPunct="0">
              <a:spcBef>
                <a:spcPct val="0"/>
              </a:spcBef>
              <a:spcAft>
                <a:spcPct val="0"/>
              </a:spcAft>
              <a:defRPr/>
            </a:pPr>
            <a:endParaRPr lang="fr-FR">
              <a:solidFill>
                <a:srgbClr val="808080"/>
              </a:solidFill>
              <a:latin typeface="Arial" panose="020B0604020202020204" pitchFamily="34" charset="0"/>
              <a:ea typeface="MS PGothic" panose="020B0600070205080204" pitchFamily="34" charset="-128"/>
            </a:endParaRPr>
          </a:p>
        </p:txBody>
      </p:sp>
      <p:sp>
        <p:nvSpPr>
          <p:cNvPr id="8" name="Rectangle 6"/>
          <p:cNvSpPr>
            <a:spLocks noGrp="1" noChangeArrowheads="1"/>
          </p:cNvSpPr>
          <p:nvPr>
            <p:ph type="sldNum" sz="quarter" idx="12"/>
          </p:nvPr>
        </p:nvSpPr>
        <p:spPr>
          <a:xfrm>
            <a:off x="8737600" y="6245225"/>
            <a:ext cx="2844800" cy="476250"/>
          </a:xfrm>
          <a:prstGeom prst="rect">
            <a:avLst/>
          </a:prstGeom>
        </p:spPr>
        <p:txBody>
          <a:bodyPr/>
          <a:lstStyle>
            <a:lvl1pPr>
              <a:defRPr/>
            </a:lvl1pPr>
          </a:lstStyle>
          <a:p>
            <a:pPr eaLnBrk="0" fontAlgn="base" hangingPunct="0">
              <a:spcBef>
                <a:spcPct val="0"/>
              </a:spcBef>
              <a:spcAft>
                <a:spcPct val="0"/>
              </a:spcAft>
              <a:defRPr/>
            </a:pPr>
            <a:fld id="{7FEBC2E5-3152-45B5-AE4E-CB4ACF05EC40}" type="slidenum">
              <a:rPr lang="fr-FR" altLang="fr-FR">
                <a:solidFill>
                  <a:srgbClr val="808080"/>
                </a:solidFill>
                <a:latin typeface="Arial" panose="020B0604020202020204" pitchFamily="34" charset="0"/>
                <a:ea typeface="MS PGothic" panose="020B0600070205080204" pitchFamily="34" charset="-128"/>
              </a:rPr>
              <a:pPr eaLnBrk="0" fontAlgn="base" hangingPunct="0">
                <a:spcBef>
                  <a:spcPct val="0"/>
                </a:spcBef>
                <a:spcAft>
                  <a:spcPct val="0"/>
                </a:spcAft>
                <a:defRPr/>
              </a:pPr>
              <a:t>‹#›</a:t>
            </a:fld>
            <a:endParaRPr lang="fr-FR" altLang="fr-FR">
              <a:solidFill>
                <a:srgbClr val="808080"/>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12578148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609600" y="274639"/>
            <a:ext cx="10972800" cy="5851525"/>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 name="Rectangle 4"/>
          <p:cNvSpPr>
            <a:spLocks noGrp="1" noChangeArrowheads="1"/>
          </p:cNvSpPr>
          <p:nvPr>
            <p:ph type="dt" sz="half" idx="10"/>
          </p:nvPr>
        </p:nvSpPr>
        <p:spPr>
          <a:xfrm>
            <a:off x="609600" y="6245225"/>
            <a:ext cx="2844800" cy="476250"/>
          </a:xfrm>
          <a:prstGeom prst="rect">
            <a:avLst/>
          </a:prstGeom>
        </p:spPr>
        <p:txBody>
          <a:bodyPr/>
          <a:lstStyle>
            <a:lvl1pPr>
              <a:defRPr/>
            </a:lvl1pPr>
          </a:lstStyle>
          <a:p>
            <a:pPr eaLnBrk="0" fontAlgn="base" hangingPunct="0">
              <a:spcBef>
                <a:spcPct val="0"/>
              </a:spcBef>
              <a:spcAft>
                <a:spcPct val="0"/>
              </a:spcAft>
              <a:defRPr/>
            </a:pPr>
            <a:endParaRPr lang="fr-FR">
              <a:solidFill>
                <a:srgbClr val="808080"/>
              </a:solidFill>
              <a:latin typeface="Arial" panose="020B0604020202020204" pitchFamily="34" charset="0"/>
              <a:ea typeface="MS PGothic" panose="020B0600070205080204" pitchFamily="34" charset="-128"/>
            </a:endParaRPr>
          </a:p>
        </p:txBody>
      </p:sp>
      <p:sp>
        <p:nvSpPr>
          <p:cNvPr id="4" name="Rectangle 5"/>
          <p:cNvSpPr>
            <a:spLocks noGrp="1" noChangeArrowheads="1"/>
          </p:cNvSpPr>
          <p:nvPr>
            <p:ph type="ftr" sz="quarter" idx="11"/>
          </p:nvPr>
        </p:nvSpPr>
        <p:spPr>
          <a:xfrm>
            <a:off x="4165600" y="6245225"/>
            <a:ext cx="3860800" cy="476250"/>
          </a:xfrm>
          <a:prstGeom prst="rect">
            <a:avLst/>
          </a:prstGeom>
        </p:spPr>
        <p:txBody>
          <a:bodyPr/>
          <a:lstStyle>
            <a:lvl1pPr>
              <a:defRPr/>
            </a:lvl1pPr>
          </a:lstStyle>
          <a:p>
            <a:pPr eaLnBrk="0" fontAlgn="base" hangingPunct="0">
              <a:spcBef>
                <a:spcPct val="0"/>
              </a:spcBef>
              <a:spcAft>
                <a:spcPct val="0"/>
              </a:spcAft>
              <a:defRPr/>
            </a:pPr>
            <a:endParaRPr lang="fr-FR">
              <a:solidFill>
                <a:srgbClr val="808080"/>
              </a:solidFill>
              <a:latin typeface="Arial" panose="020B0604020202020204" pitchFamily="34" charset="0"/>
              <a:ea typeface="MS PGothic" panose="020B0600070205080204" pitchFamily="34" charset="-128"/>
            </a:endParaRPr>
          </a:p>
        </p:txBody>
      </p:sp>
      <p:sp>
        <p:nvSpPr>
          <p:cNvPr id="5" name="Rectangle 6"/>
          <p:cNvSpPr>
            <a:spLocks noGrp="1" noChangeArrowheads="1"/>
          </p:cNvSpPr>
          <p:nvPr>
            <p:ph type="sldNum" sz="quarter" idx="12"/>
          </p:nvPr>
        </p:nvSpPr>
        <p:spPr>
          <a:xfrm>
            <a:off x="8737600" y="6245225"/>
            <a:ext cx="2844800" cy="476250"/>
          </a:xfrm>
          <a:prstGeom prst="rect">
            <a:avLst/>
          </a:prstGeom>
        </p:spPr>
        <p:txBody>
          <a:bodyPr/>
          <a:lstStyle>
            <a:lvl1pPr>
              <a:defRPr/>
            </a:lvl1pPr>
          </a:lstStyle>
          <a:p>
            <a:pPr eaLnBrk="0" fontAlgn="base" hangingPunct="0">
              <a:spcBef>
                <a:spcPct val="0"/>
              </a:spcBef>
              <a:spcAft>
                <a:spcPct val="0"/>
              </a:spcAft>
              <a:defRPr/>
            </a:pPr>
            <a:fld id="{FD87C9DF-D696-4B6E-A0AD-4DD47AE6FD83}" type="slidenum">
              <a:rPr lang="fr-FR" altLang="fr-FR">
                <a:solidFill>
                  <a:srgbClr val="808080"/>
                </a:solidFill>
                <a:latin typeface="Arial" panose="020B0604020202020204" pitchFamily="34" charset="0"/>
                <a:ea typeface="MS PGothic" panose="020B0600070205080204" pitchFamily="34" charset="-128"/>
              </a:rPr>
              <a:pPr eaLnBrk="0" fontAlgn="base" hangingPunct="0">
                <a:spcBef>
                  <a:spcPct val="0"/>
                </a:spcBef>
                <a:spcAft>
                  <a:spcPct val="0"/>
                </a:spcAft>
                <a:defRPr/>
              </a:pPr>
              <a:t>‹#›</a:t>
            </a:fld>
            <a:endParaRPr lang="fr-FR" altLang="fr-FR">
              <a:solidFill>
                <a:srgbClr val="808080"/>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1875254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DD0C3C-B1D5-4938-8F83-2B4DB6F79911}" type="datetimeFigureOut">
              <a:rPr lang="en-GB" smtClean="0"/>
              <a:t>07/09/2022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8F2242-689C-427F-97EC-F8184229DA29}" type="slidenum">
              <a:rPr lang="en-GB" smtClean="0"/>
              <a:t>‹#›</a:t>
            </a:fld>
            <a:endParaRPr lang="en-GB"/>
          </a:p>
        </p:txBody>
      </p:sp>
    </p:spTree>
    <p:extLst>
      <p:ext uri="{BB962C8B-B14F-4D97-AF65-F5344CB8AC3E}">
        <p14:creationId xmlns:p14="http://schemas.microsoft.com/office/powerpoint/2010/main" val="1490467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BDD0C3C-B1D5-4938-8F83-2B4DB6F79911}" type="datetimeFigureOut">
              <a:rPr lang="en-GB" smtClean="0"/>
              <a:t>07/09/2022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8F2242-689C-427F-97EC-F8184229DA29}" type="slidenum">
              <a:rPr lang="en-GB" smtClean="0"/>
              <a:t>‹#›</a:t>
            </a:fld>
            <a:endParaRPr lang="en-GB"/>
          </a:p>
        </p:txBody>
      </p:sp>
    </p:spTree>
    <p:extLst>
      <p:ext uri="{BB962C8B-B14F-4D97-AF65-F5344CB8AC3E}">
        <p14:creationId xmlns:p14="http://schemas.microsoft.com/office/powerpoint/2010/main" val="3563673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BDD0C3C-B1D5-4938-8F83-2B4DB6F79911}" type="datetimeFigureOut">
              <a:rPr lang="en-GB" smtClean="0"/>
              <a:t>07/09/2022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A8F2242-689C-427F-97EC-F8184229DA29}" type="slidenum">
              <a:rPr lang="en-GB" smtClean="0"/>
              <a:t>‹#›</a:t>
            </a:fld>
            <a:endParaRPr lang="en-GB"/>
          </a:p>
        </p:txBody>
      </p:sp>
    </p:spTree>
    <p:extLst>
      <p:ext uri="{BB962C8B-B14F-4D97-AF65-F5344CB8AC3E}">
        <p14:creationId xmlns:p14="http://schemas.microsoft.com/office/powerpoint/2010/main" val="849895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BDD0C3C-B1D5-4938-8F83-2B4DB6F79911}" type="datetimeFigureOut">
              <a:rPr lang="en-GB" smtClean="0"/>
              <a:t>07/09/2022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A8F2242-689C-427F-97EC-F8184229DA29}" type="slidenum">
              <a:rPr lang="en-GB" smtClean="0"/>
              <a:t>‹#›</a:t>
            </a:fld>
            <a:endParaRPr lang="en-GB"/>
          </a:p>
        </p:txBody>
      </p:sp>
    </p:spTree>
    <p:extLst>
      <p:ext uri="{BB962C8B-B14F-4D97-AF65-F5344CB8AC3E}">
        <p14:creationId xmlns:p14="http://schemas.microsoft.com/office/powerpoint/2010/main" val="2055461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DD0C3C-B1D5-4938-8F83-2B4DB6F79911}" type="datetimeFigureOut">
              <a:rPr lang="en-GB" smtClean="0"/>
              <a:t>07/09/2022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A8F2242-689C-427F-97EC-F8184229DA29}" type="slidenum">
              <a:rPr lang="en-GB" smtClean="0"/>
              <a:t>‹#›</a:t>
            </a:fld>
            <a:endParaRPr lang="en-GB"/>
          </a:p>
        </p:txBody>
      </p:sp>
    </p:spTree>
    <p:extLst>
      <p:ext uri="{BB962C8B-B14F-4D97-AF65-F5344CB8AC3E}">
        <p14:creationId xmlns:p14="http://schemas.microsoft.com/office/powerpoint/2010/main" val="1277935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DD0C3C-B1D5-4938-8F83-2B4DB6F79911}" type="datetimeFigureOut">
              <a:rPr lang="en-GB" smtClean="0"/>
              <a:t>07/09/2022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8F2242-689C-427F-97EC-F8184229DA29}" type="slidenum">
              <a:rPr lang="en-GB" smtClean="0"/>
              <a:t>‹#›</a:t>
            </a:fld>
            <a:endParaRPr lang="en-GB"/>
          </a:p>
        </p:txBody>
      </p:sp>
    </p:spTree>
    <p:extLst>
      <p:ext uri="{BB962C8B-B14F-4D97-AF65-F5344CB8AC3E}">
        <p14:creationId xmlns:p14="http://schemas.microsoft.com/office/powerpoint/2010/main" val="1212017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DD0C3C-B1D5-4938-8F83-2B4DB6F79911}" type="datetimeFigureOut">
              <a:rPr lang="en-GB" smtClean="0"/>
              <a:t>07/09/2022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8F2242-689C-427F-97EC-F8184229DA29}" type="slidenum">
              <a:rPr lang="en-GB" smtClean="0"/>
              <a:t>‹#›</a:t>
            </a:fld>
            <a:endParaRPr lang="en-GB"/>
          </a:p>
        </p:txBody>
      </p:sp>
    </p:spTree>
    <p:extLst>
      <p:ext uri="{BB962C8B-B14F-4D97-AF65-F5344CB8AC3E}">
        <p14:creationId xmlns:p14="http://schemas.microsoft.com/office/powerpoint/2010/main" val="671302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jpe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DD0C3C-B1D5-4938-8F83-2B4DB6F79911}" type="datetimeFigureOut">
              <a:rPr lang="en-GB" smtClean="0"/>
              <a:t>07/09/2022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8F2242-689C-427F-97EC-F8184229DA29}" type="slidenum">
              <a:rPr lang="en-GB" smtClean="0"/>
              <a:t>‹#›</a:t>
            </a:fld>
            <a:endParaRPr lang="en-GB"/>
          </a:p>
        </p:txBody>
      </p:sp>
    </p:spTree>
    <p:extLst>
      <p:ext uri="{BB962C8B-B14F-4D97-AF65-F5344CB8AC3E}">
        <p14:creationId xmlns:p14="http://schemas.microsoft.com/office/powerpoint/2010/main" val="3839981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7129"/>
            <a:ext cx="12192000" cy="6843742"/>
          </a:xfrm>
          <a:prstGeom prst="rect">
            <a:avLst/>
          </a:prstGeom>
        </p:spPr>
      </p:pic>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1027" name="Rectangle 3"/>
          <p:cNvSpPr>
            <a:spLocks noGrp="1" noChangeArrowheads="1"/>
          </p:cNvSpPr>
          <p:nvPr>
            <p:ph type="body" idx="1"/>
          </p:nvPr>
        </p:nvSpPr>
        <p:spPr bwMode="auto">
          <a:xfrm>
            <a:off x="609600" y="1600200"/>
            <a:ext cx="10972800" cy="406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Tree>
    <p:extLst>
      <p:ext uri="{BB962C8B-B14F-4D97-AF65-F5344CB8AC3E}">
        <p14:creationId xmlns:p14="http://schemas.microsoft.com/office/powerpoint/2010/main" val="34541994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lvl1pPr algn="l" rtl="0" eaLnBrk="0" fontAlgn="base" hangingPunct="0">
        <a:spcBef>
          <a:spcPct val="0"/>
        </a:spcBef>
        <a:spcAft>
          <a:spcPct val="0"/>
        </a:spcAft>
        <a:defRPr sz="3400" b="1">
          <a:solidFill>
            <a:srgbClr val="003399"/>
          </a:solidFill>
          <a:latin typeface="Verdana" panose="020B0604030504040204" pitchFamily="34" charset="0"/>
          <a:ea typeface="MS PGothic" panose="020B0600070205080204" pitchFamily="34" charset="-128"/>
          <a:cs typeface="Montserrat"/>
        </a:defRPr>
      </a:lvl1pPr>
      <a:lvl2pPr algn="l" rtl="0" eaLnBrk="0" fontAlgn="base" hangingPunct="0">
        <a:spcBef>
          <a:spcPct val="0"/>
        </a:spcBef>
        <a:spcAft>
          <a:spcPct val="0"/>
        </a:spcAft>
        <a:defRPr sz="3400" b="1">
          <a:solidFill>
            <a:srgbClr val="003399"/>
          </a:solidFill>
          <a:latin typeface="Verdana" panose="020B0604030504040204" pitchFamily="34" charset="0"/>
          <a:ea typeface="MS PGothic" panose="020B0600070205080204" pitchFamily="34" charset="-128"/>
          <a:cs typeface="Montserrat" charset="0"/>
        </a:defRPr>
      </a:lvl2pPr>
      <a:lvl3pPr algn="l" rtl="0" eaLnBrk="0" fontAlgn="base" hangingPunct="0">
        <a:spcBef>
          <a:spcPct val="0"/>
        </a:spcBef>
        <a:spcAft>
          <a:spcPct val="0"/>
        </a:spcAft>
        <a:defRPr sz="3400" b="1">
          <a:solidFill>
            <a:srgbClr val="003399"/>
          </a:solidFill>
          <a:latin typeface="Verdana" panose="020B0604030504040204" pitchFamily="34" charset="0"/>
          <a:ea typeface="MS PGothic" panose="020B0600070205080204" pitchFamily="34" charset="-128"/>
          <a:cs typeface="Montserrat" charset="0"/>
        </a:defRPr>
      </a:lvl3pPr>
      <a:lvl4pPr algn="l" rtl="0" eaLnBrk="0" fontAlgn="base" hangingPunct="0">
        <a:spcBef>
          <a:spcPct val="0"/>
        </a:spcBef>
        <a:spcAft>
          <a:spcPct val="0"/>
        </a:spcAft>
        <a:defRPr sz="3400" b="1">
          <a:solidFill>
            <a:srgbClr val="003399"/>
          </a:solidFill>
          <a:latin typeface="Verdana" panose="020B0604030504040204" pitchFamily="34" charset="0"/>
          <a:ea typeface="MS PGothic" panose="020B0600070205080204" pitchFamily="34" charset="-128"/>
          <a:cs typeface="Montserrat" charset="0"/>
        </a:defRPr>
      </a:lvl4pPr>
      <a:lvl5pPr algn="l" rtl="0" eaLnBrk="0" fontAlgn="base" hangingPunct="0">
        <a:spcBef>
          <a:spcPct val="0"/>
        </a:spcBef>
        <a:spcAft>
          <a:spcPct val="0"/>
        </a:spcAft>
        <a:defRPr sz="3400" b="1">
          <a:solidFill>
            <a:srgbClr val="003399"/>
          </a:solidFill>
          <a:latin typeface="Verdana" panose="020B0604030504040204" pitchFamily="34" charset="0"/>
          <a:ea typeface="MS PGothic" panose="020B0600070205080204" pitchFamily="34" charset="-128"/>
          <a:cs typeface="Montserrat"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EA20A1C-6AD0-446F-B7CB-BB9C17710E05}"/>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artisticCutout/>
                    </a14:imgEffect>
                  </a14:imgLayer>
                </a14:imgProps>
              </a:ext>
              <a:ext uri="{28A0092B-C50C-407E-A947-70E740481C1C}">
                <a14:useLocalDpi xmlns:a14="http://schemas.microsoft.com/office/drawing/2010/main" val="0"/>
              </a:ext>
            </a:extLst>
          </a:blip>
          <a:srcRect t="-1" b="15417"/>
          <a:stretch/>
        </p:blipFill>
        <p:spPr>
          <a:xfrm>
            <a:off x="0" y="0"/>
            <a:ext cx="12192000" cy="6876000"/>
          </a:xfrm>
          <a:prstGeom prst="rect">
            <a:avLst/>
          </a:prstGeom>
        </p:spPr>
      </p:pic>
      <p:sp>
        <p:nvSpPr>
          <p:cNvPr id="2" name="Rectangle 1"/>
          <p:cNvSpPr/>
          <p:nvPr/>
        </p:nvSpPr>
        <p:spPr>
          <a:xfrm>
            <a:off x="0" y="1714"/>
            <a:ext cx="12192000" cy="22463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Subtitle 2">
            <a:extLst>
              <a:ext uri="{FF2B5EF4-FFF2-40B4-BE49-F238E27FC236}">
                <a16:creationId xmlns:a16="http://schemas.microsoft.com/office/drawing/2014/main" id="{9C002186-AB82-40EB-970B-FE364AE52407}"/>
              </a:ext>
            </a:extLst>
          </p:cNvPr>
          <p:cNvSpPr>
            <a:spLocks noGrp="1"/>
          </p:cNvSpPr>
          <p:nvPr>
            <p:ph type="subTitle" idx="1"/>
          </p:nvPr>
        </p:nvSpPr>
        <p:spPr>
          <a:xfrm>
            <a:off x="3461753" y="4099294"/>
            <a:ext cx="7484012" cy="1812022"/>
          </a:xfrm>
        </p:spPr>
        <p:txBody>
          <a:bodyPr>
            <a:normAutofit/>
          </a:bodyPr>
          <a:lstStyle/>
          <a:p>
            <a:pPr algn="l">
              <a:lnSpc>
                <a:spcPct val="100000"/>
              </a:lnSpc>
              <a:spcBef>
                <a:spcPts val="0"/>
              </a:spcBef>
            </a:pPr>
            <a:r>
              <a:rPr lang="en-GB" sz="2000" b="1">
                <a:solidFill>
                  <a:srgbClr val="FFFF00"/>
                </a:solidFill>
              </a:rPr>
              <a:t>Joint collaborative on-demand actions capitalising on existing assets to share technology, methods, expertise, facilities and knowledge  on marine threats, hazards and observations in the Mediterranean Sea</a:t>
            </a:r>
            <a:r>
              <a:rPr lang="en-GB" b="1">
                <a:solidFill>
                  <a:srgbClr val="FFFF00"/>
                </a:solidFill>
              </a:rPr>
              <a:t> </a:t>
            </a:r>
            <a:br>
              <a:rPr lang="en-GB" sz="2800">
                <a:solidFill>
                  <a:schemeClr val="bg1"/>
                </a:solidFill>
              </a:rPr>
            </a:br>
            <a:endParaRPr lang="en-GB" sz="2800">
              <a:solidFill>
                <a:schemeClr val="bg1"/>
              </a:solidFill>
            </a:endParaRPr>
          </a:p>
        </p:txBody>
      </p:sp>
      <p:pic>
        <p:nvPicPr>
          <p:cNvPr id="3" name="Picture 2">
            <a:extLst>
              <a:ext uri="{FF2B5EF4-FFF2-40B4-BE49-F238E27FC236}">
                <a16:creationId xmlns:a16="http://schemas.microsoft.com/office/drawing/2014/main" id="{E223AFBE-0BA7-4E20-8270-74CDEA4A8A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18370" y="21978"/>
            <a:ext cx="9096445" cy="2226078"/>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2054" y="2710582"/>
            <a:ext cx="2067922" cy="2067922"/>
          </a:xfrm>
          <a:prstGeom prst="rect">
            <a:avLst/>
          </a:prstGeom>
        </p:spPr>
      </p:pic>
      <p:sp>
        <p:nvSpPr>
          <p:cNvPr id="11" name="Rectangle 10"/>
          <p:cNvSpPr/>
          <p:nvPr/>
        </p:nvSpPr>
        <p:spPr>
          <a:xfrm>
            <a:off x="3461753" y="2773057"/>
            <a:ext cx="8042985" cy="1323439"/>
          </a:xfrm>
          <a:prstGeom prst="rect">
            <a:avLst/>
          </a:prstGeom>
          <a:noFill/>
        </p:spPr>
        <p:txBody>
          <a:bodyPr wrap="square" lIns="91440" tIns="45720" rIns="91440" bIns="45720">
            <a:spAutoFit/>
          </a:bodyPr>
          <a:lstStyle/>
          <a:p>
            <a:r>
              <a:rPr lang="en-US" sz="4000" b="1">
                <a:ln w="10160">
                  <a:solidFill>
                    <a:schemeClr val="accent5"/>
                  </a:solidFill>
                  <a:prstDash val="solid"/>
                </a:ln>
                <a:solidFill>
                  <a:schemeClr val="bg1"/>
                </a:solidFill>
                <a:effectLst>
                  <a:outerShdw blurRad="38100" dist="22860" dir="5400000" algn="tl" rotWithShape="0">
                    <a:srgbClr val="000000">
                      <a:alpha val="30000"/>
                    </a:srgbClr>
                  </a:outerShdw>
                </a:effectLst>
              </a:rPr>
              <a:t>Transnational</a:t>
            </a:r>
          </a:p>
          <a:p>
            <a:r>
              <a:rPr lang="en-US" sz="4000" b="1">
                <a:ln w="10160">
                  <a:solidFill>
                    <a:schemeClr val="accent5"/>
                  </a:solidFill>
                  <a:prstDash val="solid"/>
                </a:ln>
                <a:solidFill>
                  <a:schemeClr val="bg1"/>
                </a:solidFill>
                <a:effectLst>
                  <a:outerShdw blurRad="38100" dist="22860" dir="5400000" algn="tl" rotWithShape="0">
                    <a:srgbClr val="000000">
                      <a:alpha val="30000"/>
                    </a:srgbClr>
                  </a:outerShdw>
                </a:effectLst>
              </a:rPr>
              <a:t>On-Demand </a:t>
            </a:r>
            <a:r>
              <a:rPr lang="en-US" sz="4000" b="1" cap="none" spc="0">
                <a:ln w="10160">
                  <a:solidFill>
                    <a:schemeClr val="accent5"/>
                  </a:solidFill>
                  <a:prstDash val="solid"/>
                </a:ln>
                <a:solidFill>
                  <a:schemeClr val="bg1"/>
                </a:solidFill>
                <a:effectLst>
                  <a:outerShdw blurRad="38100" dist="22860" dir="5400000" algn="tl" rotWithShape="0">
                    <a:srgbClr val="000000">
                      <a:alpha val="30000"/>
                    </a:srgbClr>
                  </a:outerShdw>
                </a:effectLst>
              </a:rPr>
              <a:t>Access Actions</a:t>
            </a:r>
          </a:p>
        </p:txBody>
      </p:sp>
      <p:sp>
        <p:nvSpPr>
          <p:cNvPr id="4" name="TextBox 3"/>
          <p:cNvSpPr txBox="1"/>
          <p:nvPr/>
        </p:nvSpPr>
        <p:spPr>
          <a:xfrm>
            <a:off x="5424854" y="5380672"/>
            <a:ext cx="6908923" cy="1477328"/>
          </a:xfrm>
          <a:prstGeom prst="rect">
            <a:avLst/>
          </a:prstGeom>
          <a:noFill/>
        </p:spPr>
        <p:txBody>
          <a:bodyPr wrap="square" rtlCol="0">
            <a:spAutoFit/>
          </a:bodyPr>
          <a:lstStyle/>
          <a:p>
            <a:r>
              <a:rPr lang="en-GB" b="1" dirty="0"/>
              <a:t>Prof. Aldo Drago - </a:t>
            </a:r>
            <a:r>
              <a:rPr lang="en-GB" b="1" i="1" dirty="0"/>
              <a:t>Malta</a:t>
            </a:r>
            <a:endParaRPr lang="en-GB" b="1" dirty="0"/>
          </a:p>
          <a:p>
            <a:r>
              <a:rPr lang="en-GB" b="1" dirty="0"/>
              <a:t>SHAREMED partners - </a:t>
            </a:r>
            <a:r>
              <a:rPr lang="en-GB" b="1" i="1" dirty="0"/>
              <a:t>Italy (PL); France; Spain; Portugal; Slovenia; Croatia; Montenegro </a:t>
            </a:r>
          </a:p>
          <a:p>
            <a:endParaRPr lang="en-GB" b="1" dirty="0"/>
          </a:p>
          <a:p>
            <a:r>
              <a:rPr lang="en-GB" b="1" dirty="0"/>
              <a:t>SHAREMED Internationalisation Workshop , 13/14</a:t>
            </a:r>
            <a:r>
              <a:rPr lang="en-GB" b="1" baseline="30000" dirty="0"/>
              <a:t>th</a:t>
            </a:r>
            <a:r>
              <a:rPr lang="en-GB" b="1" dirty="0"/>
              <a:t> September 2022</a:t>
            </a:r>
          </a:p>
        </p:txBody>
      </p:sp>
    </p:spTree>
    <p:extLst>
      <p:ext uri="{BB962C8B-B14F-4D97-AF65-F5344CB8AC3E}">
        <p14:creationId xmlns:p14="http://schemas.microsoft.com/office/powerpoint/2010/main" val="3847186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emperatur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0674" r="4192" b="11028"/>
          <a:stretch/>
        </p:blipFill>
        <p:spPr bwMode="auto">
          <a:xfrm>
            <a:off x="0" y="-1"/>
            <a:ext cx="12237444" cy="42629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pic>
      <p:sp>
        <p:nvSpPr>
          <p:cNvPr id="2" name="Flowchart: Punched Tape 1"/>
          <p:cNvSpPr/>
          <p:nvPr/>
        </p:nvSpPr>
        <p:spPr>
          <a:xfrm>
            <a:off x="-239875" y="2914373"/>
            <a:ext cx="12717194" cy="5087155"/>
          </a:xfrm>
          <a:prstGeom prst="flowChartPunchedTape">
            <a:avLst/>
          </a:prstGeom>
          <a:solidFill>
            <a:schemeClr val="bg1"/>
          </a:solidFill>
          <a:ln w="793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ubtitle 2">
            <a:extLst>
              <a:ext uri="{FF2B5EF4-FFF2-40B4-BE49-F238E27FC236}">
                <a16:creationId xmlns:a16="http://schemas.microsoft.com/office/drawing/2014/main" id="{9C002186-AB82-40EB-970B-FE364AE52407}"/>
              </a:ext>
            </a:extLst>
          </p:cNvPr>
          <p:cNvSpPr>
            <a:spLocks noGrp="1"/>
          </p:cNvSpPr>
          <p:nvPr>
            <p:ph type="subTitle" idx="1"/>
          </p:nvPr>
        </p:nvSpPr>
        <p:spPr>
          <a:xfrm>
            <a:off x="930384" y="4320534"/>
            <a:ext cx="10719582" cy="2738470"/>
          </a:xfrm>
        </p:spPr>
        <p:txBody>
          <a:bodyPr>
            <a:normAutofit fontScale="85000" lnSpcReduction="20000"/>
          </a:bodyPr>
          <a:lstStyle/>
          <a:p>
            <a:pPr algn="l">
              <a:lnSpc>
                <a:spcPct val="100000"/>
              </a:lnSpc>
              <a:spcBef>
                <a:spcPts val="0"/>
              </a:spcBef>
            </a:pPr>
            <a:r>
              <a:rPr lang="en-GB" sz="4200" b="1">
                <a:solidFill>
                  <a:schemeClr val="accent1">
                    <a:lumMod val="75000"/>
                  </a:schemeClr>
                </a:solidFill>
                <a:latin typeface="AR BERKLEY" panose="02000000000000000000" pitchFamily="2" charset="0"/>
              </a:rPr>
              <a:t>Major innovative and practical capitalisation endeavour through joint sub-projects offered by donors to Mediterranean recipients, consisting of doable joint actions to implement and set up systems at the recipient sites, or to train, or to undertake joint observations and assessments. </a:t>
            </a:r>
            <a:br>
              <a:rPr lang="en-GB" sz="2800">
                <a:solidFill>
                  <a:schemeClr val="bg1"/>
                </a:solidFill>
              </a:rPr>
            </a:br>
            <a:endParaRPr lang="en-GB" sz="2800">
              <a:solidFill>
                <a:schemeClr val="bg1"/>
              </a:solidFill>
            </a:endParaRPr>
          </a:p>
        </p:txBody>
      </p:sp>
    </p:spTree>
    <p:extLst>
      <p:ext uri="{BB962C8B-B14F-4D97-AF65-F5344CB8AC3E}">
        <p14:creationId xmlns:p14="http://schemas.microsoft.com/office/powerpoint/2010/main" val="4196638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274638"/>
            <a:ext cx="8229600" cy="778098"/>
          </a:xfrm>
        </p:spPr>
        <p:txBody>
          <a:bodyPr/>
          <a:lstStyle/>
          <a:p>
            <a:pPr algn="ctr"/>
            <a:r>
              <a:rPr lang="en-GB"/>
              <a:t>What is it?</a:t>
            </a:r>
            <a:endParaRPr lang="en-GB" dirty="0">
              <a:highlight>
                <a:srgbClr val="FFFF00"/>
              </a:highlight>
            </a:endParaRPr>
          </a:p>
        </p:txBody>
      </p:sp>
      <p:sp>
        <p:nvSpPr>
          <p:cNvPr id="3" name="Espace réservé du contenu 2"/>
          <p:cNvSpPr>
            <a:spLocks noGrp="1"/>
          </p:cNvSpPr>
          <p:nvPr>
            <p:ph idx="1"/>
          </p:nvPr>
        </p:nvSpPr>
        <p:spPr>
          <a:xfrm>
            <a:off x="2653048" y="1721478"/>
            <a:ext cx="8860665" cy="4538132"/>
          </a:xfrm>
        </p:spPr>
        <p:txBody>
          <a:bodyPr/>
          <a:lstStyle/>
          <a:p>
            <a:pPr marL="0" indent="0" algn="ctr">
              <a:buNone/>
            </a:pPr>
            <a:r>
              <a:rPr lang="en-GB" sz="2000" b="1">
                <a:solidFill>
                  <a:schemeClr val="accent4">
                    <a:lumMod val="50000"/>
                  </a:schemeClr>
                </a:solidFill>
              </a:rPr>
              <a:t>Innovative </a:t>
            </a:r>
            <a:r>
              <a:rPr lang="en-GB" sz="2000" b="1" dirty="0">
                <a:solidFill>
                  <a:schemeClr val="accent4">
                    <a:lumMod val="50000"/>
                  </a:schemeClr>
                </a:solidFill>
              </a:rPr>
              <a:t>on-demand </a:t>
            </a:r>
            <a:r>
              <a:rPr lang="en-GB" sz="2000" b="1">
                <a:solidFill>
                  <a:schemeClr val="accent4">
                    <a:lumMod val="50000"/>
                  </a:schemeClr>
                </a:solidFill>
              </a:rPr>
              <a:t>approach </a:t>
            </a:r>
          </a:p>
          <a:p>
            <a:pPr marL="0" indent="0" algn="ctr">
              <a:buNone/>
            </a:pPr>
            <a:endParaRPr lang="en-GB" sz="2000" b="1">
              <a:solidFill>
                <a:schemeClr val="accent4">
                  <a:lumMod val="50000"/>
                </a:schemeClr>
              </a:solidFill>
            </a:endParaRPr>
          </a:p>
          <a:p>
            <a:pPr marL="0" indent="0" algn="ctr">
              <a:buNone/>
            </a:pPr>
            <a:r>
              <a:rPr lang="en-GB" sz="2000" b="1">
                <a:solidFill>
                  <a:schemeClr val="accent4">
                    <a:lumMod val="50000"/>
                  </a:schemeClr>
                </a:solidFill>
              </a:rPr>
              <a:t>ON OFFER: </a:t>
            </a:r>
            <a:r>
              <a:rPr lang="en-GB" sz="2000" b="1" dirty="0">
                <a:solidFill>
                  <a:srgbClr val="00B050"/>
                </a:solidFill>
              </a:rPr>
              <a:t>project deliverables and partner expertise &amp; </a:t>
            </a:r>
            <a:r>
              <a:rPr lang="en-GB" sz="2000" b="1">
                <a:solidFill>
                  <a:srgbClr val="00B050"/>
                </a:solidFill>
              </a:rPr>
              <a:t>resources</a:t>
            </a:r>
            <a:r>
              <a:rPr lang="en-GB" sz="2000" b="1">
                <a:solidFill>
                  <a:schemeClr val="accent4">
                    <a:lumMod val="50000"/>
                  </a:schemeClr>
                </a:solidFill>
              </a:rPr>
              <a:t> </a:t>
            </a:r>
          </a:p>
          <a:p>
            <a:pPr marL="0" indent="0" algn="ctr">
              <a:buNone/>
            </a:pPr>
            <a:r>
              <a:rPr lang="en-GB" sz="2000" b="1">
                <a:solidFill>
                  <a:schemeClr val="accent4">
                    <a:lumMod val="50000"/>
                  </a:schemeClr>
                </a:solidFill>
              </a:rPr>
              <a:t>RECIPIENTS:  </a:t>
            </a:r>
            <a:r>
              <a:rPr lang="en-GB" sz="2000" b="1">
                <a:solidFill>
                  <a:srgbClr val="00B050"/>
                </a:solidFill>
              </a:rPr>
              <a:t>Mediterranean entities including non-EU</a:t>
            </a:r>
          </a:p>
          <a:p>
            <a:pPr marL="0" indent="0" algn="ctr">
              <a:buNone/>
            </a:pPr>
            <a:r>
              <a:rPr lang="en-GB" sz="2000" b="1">
                <a:solidFill>
                  <a:schemeClr val="accent4">
                    <a:lumMod val="50000"/>
                  </a:schemeClr>
                </a:solidFill>
              </a:rPr>
              <a:t>ACTIONS:  </a:t>
            </a:r>
            <a:r>
              <a:rPr lang="en-GB" sz="2000" b="1">
                <a:solidFill>
                  <a:srgbClr val="00B050"/>
                </a:solidFill>
              </a:rPr>
              <a:t>- joint </a:t>
            </a:r>
            <a:r>
              <a:rPr lang="en-GB" sz="2000" b="1" dirty="0">
                <a:solidFill>
                  <a:srgbClr val="00B050"/>
                </a:solidFill>
              </a:rPr>
              <a:t>supportive or complimentary actions to aid existing projects and initiatives (national and </a:t>
            </a:r>
            <a:r>
              <a:rPr lang="en-GB" sz="2000" b="1">
                <a:solidFill>
                  <a:srgbClr val="00B050"/>
                </a:solidFill>
              </a:rPr>
              <a:t>international)</a:t>
            </a:r>
          </a:p>
          <a:p>
            <a:pPr marL="0" indent="0" algn="ctr">
              <a:buNone/>
            </a:pPr>
            <a:r>
              <a:rPr lang="en-GB" sz="2000" b="1">
                <a:solidFill>
                  <a:srgbClr val="00B050"/>
                </a:solidFill>
              </a:rPr>
              <a:t>- address </a:t>
            </a:r>
            <a:r>
              <a:rPr lang="en-GB" sz="2000" b="1" dirty="0">
                <a:solidFill>
                  <a:srgbClr val="00B050"/>
                </a:solidFill>
              </a:rPr>
              <a:t>specific problems/needs, </a:t>
            </a:r>
            <a:r>
              <a:rPr lang="en-GB" sz="2000" b="1">
                <a:solidFill>
                  <a:srgbClr val="00B050"/>
                </a:solidFill>
              </a:rPr>
              <a:t>and </a:t>
            </a:r>
          </a:p>
          <a:p>
            <a:pPr marL="0" indent="0" algn="ctr">
              <a:buNone/>
            </a:pPr>
            <a:r>
              <a:rPr lang="en-GB" sz="2000" b="1">
                <a:solidFill>
                  <a:srgbClr val="00B050"/>
                </a:solidFill>
              </a:rPr>
              <a:t>- planning </a:t>
            </a:r>
            <a:r>
              <a:rPr lang="en-GB" sz="2000" b="1" dirty="0">
                <a:solidFill>
                  <a:srgbClr val="00B050"/>
                </a:solidFill>
              </a:rPr>
              <a:t>efforts for </a:t>
            </a:r>
            <a:r>
              <a:rPr lang="en-GB" sz="2000" b="1">
                <a:solidFill>
                  <a:srgbClr val="00B050"/>
                </a:solidFill>
              </a:rPr>
              <a:t>future implementation </a:t>
            </a:r>
          </a:p>
          <a:p>
            <a:pPr marL="0" indent="0" algn="ctr">
              <a:buNone/>
            </a:pPr>
            <a:endParaRPr lang="en-GB" sz="1400" b="1">
              <a:solidFill>
                <a:schemeClr val="accent4">
                  <a:lumMod val="50000"/>
                </a:schemeClr>
              </a:solidFill>
            </a:endParaRPr>
          </a:p>
          <a:p>
            <a:pPr marL="0" indent="0" algn="just">
              <a:spcBef>
                <a:spcPts val="0"/>
              </a:spcBef>
              <a:buNone/>
            </a:pPr>
            <a:endParaRPr lang="en-GB" sz="2400" i="1" dirty="0">
              <a:solidFill>
                <a:srgbClr val="000000"/>
              </a:solidFill>
            </a:endParaRPr>
          </a:p>
          <a:p>
            <a:pPr marL="0" indent="0" algn="just">
              <a:buNone/>
            </a:pPr>
            <a:endParaRPr lang="it-IT" sz="2400" dirty="0">
              <a:solidFill>
                <a:srgbClr val="000000"/>
              </a:solidFill>
            </a:endParaRPr>
          </a:p>
          <a:p>
            <a:pPr marL="0" indent="0" algn="just">
              <a:buNone/>
            </a:pPr>
            <a:endParaRPr lang="it-IT" sz="2000" dirty="0">
              <a:solidFill>
                <a:srgbClr val="000000"/>
              </a:solidFill>
            </a:endParaRPr>
          </a:p>
          <a:p>
            <a:pPr marL="0" indent="0" algn="just">
              <a:buNone/>
            </a:pPr>
            <a:endParaRPr lang="it-IT" sz="2400" dirty="0">
              <a:solidFill>
                <a:srgbClr val="000000"/>
              </a:solidFill>
            </a:endParaRPr>
          </a:p>
          <a:p>
            <a:pPr marL="0" indent="0" algn="just">
              <a:buNone/>
            </a:pPr>
            <a:endParaRPr lang="it-IT" sz="2400" dirty="0">
              <a:solidFill>
                <a:srgbClr val="000000"/>
              </a:solidFill>
            </a:endParaRPr>
          </a:p>
          <a:p>
            <a:pPr marL="0" indent="0" algn="just">
              <a:buNone/>
            </a:pPr>
            <a:endParaRPr lang="it-IT" sz="2400" dirty="0">
              <a:solidFill>
                <a:srgbClr val="000000"/>
              </a:solidFill>
            </a:endParaRPr>
          </a:p>
          <a:p>
            <a:pPr marL="0" indent="0" algn="just">
              <a:buNone/>
            </a:pPr>
            <a:endParaRPr lang="en-GB" sz="2400" i="1" dirty="0">
              <a:solidFill>
                <a:srgbClr val="000000"/>
              </a:solidFill>
            </a:endParaRPr>
          </a:p>
        </p:txBody>
      </p:sp>
      <p:sp>
        <p:nvSpPr>
          <p:cNvPr id="4" name="TextBox 3"/>
          <p:cNvSpPr txBox="1"/>
          <p:nvPr/>
        </p:nvSpPr>
        <p:spPr>
          <a:xfrm>
            <a:off x="540911" y="2923504"/>
            <a:ext cx="2253803" cy="2616101"/>
          </a:xfrm>
          <a:prstGeom prst="rect">
            <a:avLst/>
          </a:prstGeom>
          <a:noFill/>
        </p:spPr>
        <p:txBody>
          <a:bodyPr wrap="square" rtlCol="0">
            <a:spAutoFit/>
          </a:bodyPr>
          <a:lstStyle/>
          <a:p>
            <a:r>
              <a:rPr lang="en-GB" b="1">
                <a:solidFill>
                  <a:srgbClr val="00B050"/>
                </a:solidFill>
              </a:rPr>
              <a:t>HIGHLIGHT</a:t>
            </a:r>
          </a:p>
          <a:p>
            <a:endParaRPr lang="en-GB">
              <a:solidFill>
                <a:srgbClr val="808080"/>
              </a:solidFill>
            </a:endParaRPr>
          </a:p>
          <a:p>
            <a:r>
              <a:rPr lang="en-GB" sz="1600" i="1">
                <a:solidFill>
                  <a:srgbClr val="00B050"/>
                </a:solidFill>
              </a:rPr>
              <a:t>Target recipients are not only scientists, but also environmental managers, decision makers, stakeholders, and</a:t>
            </a:r>
          </a:p>
          <a:p>
            <a:r>
              <a:rPr lang="en-GB" sz="1600" i="1">
                <a:solidFill>
                  <a:srgbClr val="00B050"/>
                </a:solidFill>
              </a:rPr>
              <a:t>private users  </a:t>
            </a:r>
          </a:p>
        </p:txBody>
      </p:sp>
    </p:spTree>
    <p:extLst>
      <p:ext uri="{BB962C8B-B14F-4D97-AF65-F5344CB8AC3E}">
        <p14:creationId xmlns:p14="http://schemas.microsoft.com/office/powerpoint/2010/main" val="526606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274638"/>
            <a:ext cx="8229600" cy="778098"/>
          </a:xfrm>
        </p:spPr>
        <p:txBody>
          <a:bodyPr/>
          <a:lstStyle/>
          <a:p>
            <a:pPr algn="ctr"/>
            <a:r>
              <a:rPr lang="en-GB"/>
              <a:t>What is it?</a:t>
            </a:r>
            <a:endParaRPr lang="en-GB" dirty="0">
              <a:highlight>
                <a:srgbClr val="FFFF00"/>
              </a:highlight>
            </a:endParaRPr>
          </a:p>
        </p:txBody>
      </p:sp>
      <p:sp>
        <p:nvSpPr>
          <p:cNvPr id="4" name="TextBox 3"/>
          <p:cNvSpPr txBox="1"/>
          <p:nvPr/>
        </p:nvSpPr>
        <p:spPr>
          <a:xfrm>
            <a:off x="540911" y="2923504"/>
            <a:ext cx="2253803" cy="2616101"/>
          </a:xfrm>
          <a:prstGeom prst="rect">
            <a:avLst/>
          </a:prstGeom>
          <a:noFill/>
        </p:spPr>
        <p:txBody>
          <a:bodyPr wrap="square" rtlCol="0">
            <a:spAutoFit/>
          </a:bodyPr>
          <a:lstStyle/>
          <a:p>
            <a:r>
              <a:rPr lang="en-GB" b="1">
                <a:solidFill>
                  <a:srgbClr val="00B050"/>
                </a:solidFill>
              </a:rPr>
              <a:t>HIGHLIGHT</a:t>
            </a:r>
          </a:p>
          <a:p>
            <a:endParaRPr lang="en-GB">
              <a:solidFill>
                <a:srgbClr val="808080"/>
              </a:solidFill>
            </a:endParaRPr>
          </a:p>
          <a:p>
            <a:r>
              <a:rPr lang="en-GB" sz="1600" i="1">
                <a:solidFill>
                  <a:srgbClr val="00B050"/>
                </a:solidFill>
              </a:rPr>
              <a:t>Target recipients are not only scientists, but also environmental managers, decision makers, stakeholders, and</a:t>
            </a:r>
          </a:p>
          <a:p>
            <a:r>
              <a:rPr lang="en-GB" sz="1600" i="1">
                <a:solidFill>
                  <a:srgbClr val="00B050"/>
                </a:solidFill>
              </a:rPr>
              <a:t>private users  </a:t>
            </a:r>
          </a:p>
        </p:txBody>
      </p:sp>
      <p:sp>
        <p:nvSpPr>
          <p:cNvPr id="6" name="Espace réservé du contenu 2"/>
          <p:cNvSpPr txBox="1">
            <a:spLocks/>
          </p:cNvSpPr>
          <p:nvPr/>
        </p:nvSpPr>
        <p:spPr bwMode="auto">
          <a:xfrm>
            <a:off x="2029686" y="1192720"/>
            <a:ext cx="8701980" cy="45381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FontTx/>
              <a:buNone/>
            </a:pPr>
            <a:endParaRPr lang="en-GB" sz="1400" b="1" kern="0" dirty="0">
              <a:solidFill>
                <a:schemeClr val="accent4">
                  <a:lumMod val="50000"/>
                </a:schemeClr>
              </a:solidFill>
            </a:endParaRPr>
          </a:p>
          <a:p>
            <a:pPr marL="0" indent="0" algn="ctr">
              <a:buFontTx/>
              <a:buNone/>
            </a:pPr>
            <a:r>
              <a:rPr lang="en-GB" sz="1800" b="1" kern="0" dirty="0">
                <a:solidFill>
                  <a:schemeClr val="accent4">
                    <a:lumMod val="50000"/>
                  </a:schemeClr>
                </a:solidFill>
              </a:rPr>
              <a:t>Offers related to the thematic of SHAREMED</a:t>
            </a:r>
          </a:p>
          <a:p>
            <a:pPr marL="0" indent="0" algn="ctr">
              <a:buFontTx/>
              <a:buNone/>
            </a:pPr>
            <a:r>
              <a:rPr lang="en-GB" sz="1800" b="1" kern="0" dirty="0">
                <a:solidFill>
                  <a:schemeClr val="accent4">
                    <a:lumMod val="50000"/>
                  </a:schemeClr>
                </a:solidFill>
              </a:rPr>
              <a:t>(marine hazards and observations)</a:t>
            </a:r>
          </a:p>
          <a:p>
            <a:pPr marL="0" indent="0" algn="ctr">
              <a:buFontTx/>
              <a:buNone/>
            </a:pPr>
            <a:endParaRPr lang="en-GB" sz="1800" b="1" kern="0" dirty="0">
              <a:solidFill>
                <a:schemeClr val="accent4">
                  <a:lumMod val="50000"/>
                </a:schemeClr>
              </a:solidFill>
            </a:endParaRPr>
          </a:p>
          <a:p>
            <a:pPr marL="0" indent="0" algn="ctr">
              <a:buFontTx/>
              <a:buNone/>
            </a:pPr>
            <a:r>
              <a:rPr lang="en-GB" sz="1800" b="1" kern="0" cap="small" dirty="0">
                <a:solidFill>
                  <a:schemeClr val="accent4">
                    <a:lumMod val="50000"/>
                  </a:schemeClr>
                </a:solidFill>
              </a:rPr>
              <a:t>Numerical model implementation in recipient domain </a:t>
            </a:r>
          </a:p>
          <a:p>
            <a:pPr marL="0" indent="0" algn="ctr">
              <a:buFontTx/>
              <a:buNone/>
            </a:pPr>
            <a:r>
              <a:rPr lang="en-GB" sz="1800" b="1" kern="0" cap="small" dirty="0">
                <a:solidFill>
                  <a:schemeClr val="accent4">
                    <a:lumMod val="50000"/>
                  </a:schemeClr>
                </a:solidFill>
              </a:rPr>
              <a:t>Delivery of data for a specific application</a:t>
            </a:r>
          </a:p>
          <a:p>
            <a:pPr marL="0" indent="0" algn="ctr">
              <a:buFontTx/>
              <a:buNone/>
            </a:pPr>
            <a:r>
              <a:rPr lang="en-GB" sz="1800" b="1" kern="0" cap="small" dirty="0">
                <a:solidFill>
                  <a:schemeClr val="accent4">
                    <a:lumMod val="50000"/>
                  </a:schemeClr>
                </a:solidFill>
              </a:rPr>
              <a:t>Training of personnel</a:t>
            </a:r>
          </a:p>
          <a:p>
            <a:pPr marL="0" indent="0" algn="ctr">
              <a:buFontTx/>
              <a:buNone/>
            </a:pPr>
            <a:r>
              <a:rPr lang="en-GB" sz="1800" b="1" kern="0" cap="small" dirty="0">
                <a:solidFill>
                  <a:schemeClr val="accent4">
                    <a:lumMod val="50000"/>
                  </a:schemeClr>
                </a:solidFill>
              </a:rPr>
              <a:t>Joint assessment of an environmental problem</a:t>
            </a:r>
          </a:p>
          <a:p>
            <a:pPr marL="0" indent="0" algn="ctr">
              <a:buFontTx/>
              <a:buNone/>
            </a:pPr>
            <a:r>
              <a:rPr lang="en-GB" sz="1800" b="1" kern="0" cap="small" dirty="0">
                <a:solidFill>
                  <a:schemeClr val="accent4">
                    <a:lumMod val="50000"/>
                  </a:schemeClr>
                </a:solidFill>
              </a:rPr>
              <a:t>Intervention on an existing recipient project </a:t>
            </a:r>
          </a:p>
          <a:p>
            <a:pPr marL="0" indent="0" algn="ctr">
              <a:buFontTx/>
              <a:buNone/>
            </a:pPr>
            <a:r>
              <a:rPr lang="en-GB" sz="1800" b="1" kern="0" cap="small" dirty="0">
                <a:solidFill>
                  <a:schemeClr val="accent4">
                    <a:lumMod val="50000"/>
                  </a:schemeClr>
                </a:solidFill>
              </a:rPr>
              <a:t>Support to a regional network or initiative</a:t>
            </a:r>
          </a:p>
          <a:p>
            <a:pPr marL="0" indent="0" algn="ctr">
              <a:buFontTx/>
              <a:buNone/>
            </a:pPr>
            <a:r>
              <a:rPr lang="en-GB" sz="1800" b="1" kern="0" cap="small" dirty="0">
                <a:solidFill>
                  <a:schemeClr val="accent4">
                    <a:lumMod val="50000"/>
                  </a:schemeClr>
                </a:solidFill>
              </a:rPr>
              <a:t>Environmental assessment</a:t>
            </a:r>
          </a:p>
          <a:p>
            <a:pPr marL="0" indent="0" algn="ctr">
              <a:buFontTx/>
              <a:buNone/>
            </a:pPr>
            <a:r>
              <a:rPr lang="en-GB" sz="1800" b="1" kern="0" cap="small" dirty="0">
                <a:solidFill>
                  <a:schemeClr val="accent4">
                    <a:lumMod val="50000"/>
                  </a:schemeClr>
                </a:solidFill>
              </a:rPr>
              <a:t>Expert intervention</a:t>
            </a:r>
          </a:p>
          <a:p>
            <a:pPr marL="0" indent="0" algn="ctr">
              <a:buFontTx/>
              <a:buNone/>
            </a:pPr>
            <a:r>
              <a:rPr lang="en-GB" sz="1800" b="1" kern="0" cap="small" dirty="0">
                <a:solidFill>
                  <a:schemeClr val="accent4">
                    <a:lumMod val="50000"/>
                  </a:schemeClr>
                </a:solidFill>
              </a:rPr>
              <a:t>other</a:t>
            </a:r>
          </a:p>
          <a:p>
            <a:pPr marL="0" indent="0" algn="ctr">
              <a:buFontTx/>
              <a:buNone/>
            </a:pPr>
            <a:endParaRPr lang="en-GB" sz="1400" b="1" kern="0" dirty="0">
              <a:solidFill>
                <a:schemeClr val="accent4">
                  <a:lumMod val="50000"/>
                </a:schemeClr>
              </a:solidFill>
            </a:endParaRPr>
          </a:p>
          <a:p>
            <a:pPr marL="0" indent="0" algn="just">
              <a:buFontTx/>
              <a:buNone/>
            </a:pPr>
            <a:endParaRPr lang="it-IT" sz="2000" kern="0" dirty="0">
              <a:solidFill>
                <a:srgbClr val="000000"/>
              </a:solidFill>
            </a:endParaRPr>
          </a:p>
          <a:p>
            <a:pPr marL="0" indent="0" algn="just">
              <a:buFontTx/>
              <a:buNone/>
            </a:pPr>
            <a:endParaRPr lang="it-IT" sz="2400" kern="0" dirty="0">
              <a:solidFill>
                <a:srgbClr val="000000"/>
              </a:solidFill>
            </a:endParaRPr>
          </a:p>
          <a:p>
            <a:pPr marL="0" indent="0" algn="just">
              <a:buFontTx/>
              <a:buNone/>
            </a:pPr>
            <a:endParaRPr lang="it-IT" sz="2400" kern="0" dirty="0">
              <a:solidFill>
                <a:srgbClr val="000000"/>
              </a:solidFill>
            </a:endParaRPr>
          </a:p>
          <a:p>
            <a:pPr marL="0" indent="0" algn="just">
              <a:buFontTx/>
              <a:buNone/>
            </a:pPr>
            <a:endParaRPr lang="it-IT" sz="2400" kern="0" dirty="0">
              <a:solidFill>
                <a:srgbClr val="000000"/>
              </a:solidFill>
            </a:endParaRPr>
          </a:p>
          <a:p>
            <a:pPr marL="0" indent="0" algn="just">
              <a:buFontTx/>
              <a:buNone/>
            </a:pPr>
            <a:endParaRPr lang="en-GB" sz="2400" i="1" kern="0" dirty="0">
              <a:solidFill>
                <a:srgbClr val="000000"/>
              </a:solidFill>
            </a:endParaRPr>
          </a:p>
        </p:txBody>
      </p:sp>
    </p:spTree>
    <p:extLst>
      <p:ext uri="{BB962C8B-B14F-4D97-AF65-F5344CB8AC3E}">
        <p14:creationId xmlns:p14="http://schemas.microsoft.com/office/powerpoint/2010/main" val="225590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75137" y="136545"/>
            <a:ext cx="8229600" cy="778098"/>
          </a:xfrm>
        </p:spPr>
        <p:txBody>
          <a:bodyPr/>
          <a:lstStyle/>
          <a:p>
            <a:pPr algn="ctr"/>
            <a:r>
              <a:rPr lang="en-GB"/>
              <a:t>What is on offer</a:t>
            </a:r>
            <a:endParaRPr lang="en-GB" dirty="0">
              <a:highlight>
                <a:srgbClr val="FFFF00"/>
              </a:highlight>
            </a:endParaRPr>
          </a:p>
        </p:txBody>
      </p:sp>
      <p:pic>
        <p:nvPicPr>
          <p:cNvPr id="5" name="Picture 4"/>
          <p:cNvPicPr>
            <a:picLocks noChangeAspect="1"/>
          </p:cNvPicPr>
          <p:nvPr/>
        </p:nvPicPr>
        <p:blipFill>
          <a:blip r:embed="rId2"/>
          <a:stretch>
            <a:fillRect/>
          </a:stretch>
        </p:blipFill>
        <p:spPr>
          <a:xfrm>
            <a:off x="901520" y="1039272"/>
            <a:ext cx="2679025" cy="1549378"/>
          </a:xfrm>
          <a:prstGeom prst="rect">
            <a:avLst/>
          </a:prstGeom>
        </p:spPr>
      </p:pic>
      <p:pic>
        <p:nvPicPr>
          <p:cNvPr id="7" name="Picture 6"/>
          <p:cNvPicPr>
            <a:picLocks noChangeAspect="1"/>
          </p:cNvPicPr>
          <p:nvPr/>
        </p:nvPicPr>
        <p:blipFill>
          <a:blip r:embed="rId3"/>
          <a:stretch>
            <a:fillRect/>
          </a:stretch>
        </p:blipFill>
        <p:spPr>
          <a:xfrm>
            <a:off x="3580545" y="1039272"/>
            <a:ext cx="2448630" cy="1579294"/>
          </a:xfrm>
          <a:prstGeom prst="rect">
            <a:avLst/>
          </a:prstGeom>
        </p:spPr>
      </p:pic>
      <p:pic>
        <p:nvPicPr>
          <p:cNvPr id="8" name="Picture 7"/>
          <p:cNvPicPr>
            <a:picLocks noChangeAspect="1"/>
          </p:cNvPicPr>
          <p:nvPr/>
        </p:nvPicPr>
        <p:blipFill>
          <a:blip r:embed="rId4"/>
          <a:stretch>
            <a:fillRect/>
          </a:stretch>
        </p:blipFill>
        <p:spPr>
          <a:xfrm>
            <a:off x="6029175" y="1039273"/>
            <a:ext cx="2404943" cy="1579294"/>
          </a:xfrm>
          <a:prstGeom prst="rect">
            <a:avLst/>
          </a:prstGeom>
        </p:spPr>
      </p:pic>
      <p:pic>
        <p:nvPicPr>
          <p:cNvPr id="9" name="Picture 8"/>
          <p:cNvPicPr>
            <a:picLocks noChangeAspect="1"/>
          </p:cNvPicPr>
          <p:nvPr/>
        </p:nvPicPr>
        <p:blipFill>
          <a:blip r:embed="rId5"/>
          <a:stretch>
            <a:fillRect/>
          </a:stretch>
        </p:blipFill>
        <p:spPr>
          <a:xfrm>
            <a:off x="8434117" y="1039272"/>
            <a:ext cx="2740047" cy="1579294"/>
          </a:xfrm>
          <a:prstGeom prst="rect">
            <a:avLst/>
          </a:prstGeom>
        </p:spPr>
      </p:pic>
      <p:pic>
        <p:nvPicPr>
          <p:cNvPr id="10" name="Picture 9"/>
          <p:cNvPicPr>
            <a:picLocks noChangeAspect="1"/>
          </p:cNvPicPr>
          <p:nvPr/>
        </p:nvPicPr>
        <p:blipFill>
          <a:blip r:embed="rId6"/>
          <a:stretch>
            <a:fillRect/>
          </a:stretch>
        </p:blipFill>
        <p:spPr>
          <a:xfrm>
            <a:off x="901520" y="2588650"/>
            <a:ext cx="2680033" cy="1545465"/>
          </a:xfrm>
          <a:prstGeom prst="rect">
            <a:avLst/>
          </a:prstGeom>
        </p:spPr>
      </p:pic>
      <p:pic>
        <p:nvPicPr>
          <p:cNvPr id="11" name="Picture 10"/>
          <p:cNvPicPr>
            <a:picLocks noChangeAspect="1"/>
          </p:cNvPicPr>
          <p:nvPr/>
        </p:nvPicPr>
        <p:blipFill>
          <a:blip r:embed="rId7"/>
          <a:stretch>
            <a:fillRect/>
          </a:stretch>
        </p:blipFill>
        <p:spPr>
          <a:xfrm>
            <a:off x="3580545" y="2588650"/>
            <a:ext cx="2404942" cy="1545465"/>
          </a:xfrm>
          <a:prstGeom prst="rect">
            <a:avLst/>
          </a:prstGeom>
        </p:spPr>
      </p:pic>
      <p:pic>
        <p:nvPicPr>
          <p:cNvPr id="12" name="Picture 11"/>
          <p:cNvPicPr>
            <a:picLocks noChangeAspect="1"/>
          </p:cNvPicPr>
          <p:nvPr/>
        </p:nvPicPr>
        <p:blipFill>
          <a:blip r:embed="rId8"/>
          <a:stretch>
            <a:fillRect/>
          </a:stretch>
        </p:blipFill>
        <p:spPr>
          <a:xfrm>
            <a:off x="5985487" y="2588650"/>
            <a:ext cx="2491310" cy="1545465"/>
          </a:xfrm>
          <a:prstGeom prst="rect">
            <a:avLst/>
          </a:prstGeom>
        </p:spPr>
      </p:pic>
      <p:pic>
        <p:nvPicPr>
          <p:cNvPr id="13" name="Picture 12"/>
          <p:cNvPicPr>
            <a:picLocks noChangeAspect="1"/>
          </p:cNvPicPr>
          <p:nvPr/>
        </p:nvPicPr>
        <p:blipFill>
          <a:blip r:embed="rId9"/>
          <a:stretch>
            <a:fillRect/>
          </a:stretch>
        </p:blipFill>
        <p:spPr>
          <a:xfrm>
            <a:off x="8476798" y="2618566"/>
            <a:ext cx="2664490" cy="1361003"/>
          </a:xfrm>
          <a:prstGeom prst="rect">
            <a:avLst/>
          </a:prstGeom>
        </p:spPr>
      </p:pic>
      <p:pic>
        <p:nvPicPr>
          <p:cNvPr id="14" name="Picture 13"/>
          <p:cNvPicPr>
            <a:picLocks noChangeAspect="1"/>
          </p:cNvPicPr>
          <p:nvPr/>
        </p:nvPicPr>
        <p:blipFill>
          <a:blip r:embed="rId10"/>
          <a:stretch>
            <a:fillRect/>
          </a:stretch>
        </p:blipFill>
        <p:spPr>
          <a:xfrm>
            <a:off x="883178" y="4134116"/>
            <a:ext cx="2697366" cy="1417780"/>
          </a:xfrm>
          <a:prstGeom prst="rect">
            <a:avLst/>
          </a:prstGeom>
        </p:spPr>
      </p:pic>
      <p:pic>
        <p:nvPicPr>
          <p:cNvPr id="15" name="Picture 14"/>
          <p:cNvPicPr>
            <a:picLocks noChangeAspect="1"/>
          </p:cNvPicPr>
          <p:nvPr/>
        </p:nvPicPr>
        <p:blipFill>
          <a:blip r:embed="rId11"/>
          <a:stretch>
            <a:fillRect/>
          </a:stretch>
        </p:blipFill>
        <p:spPr>
          <a:xfrm>
            <a:off x="3580544" y="4134115"/>
            <a:ext cx="2448631" cy="1417781"/>
          </a:xfrm>
          <a:prstGeom prst="rect">
            <a:avLst/>
          </a:prstGeom>
        </p:spPr>
      </p:pic>
      <p:pic>
        <p:nvPicPr>
          <p:cNvPr id="16" name="Picture 15"/>
          <p:cNvPicPr>
            <a:picLocks noChangeAspect="1"/>
          </p:cNvPicPr>
          <p:nvPr/>
        </p:nvPicPr>
        <p:blipFill>
          <a:blip r:embed="rId12"/>
          <a:stretch>
            <a:fillRect/>
          </a:stretch>
        </p:blipFill>
        <p:spPr>
          <a:xfrm>
            <a:off x="5985487" y="4134114"/>
            <a:ext cx="2491310" cy="1424749"/>
          </a:xfrm>
          <a:prstGeom prst="rect">
            <a:avLst/>
          </a:prstGeom>
        </p:spPr>
      </p:pic>
      <p:pic>
        <p:nvPicPr>
          <p:cNvPr id="17" name="Picture 16"/>
          <p:cNvPicPr>
            <a:picLocks noChangeAspect="1"/>
          </p:cNvPicPr>
          <p:nvPr/>
        </p:nvPicPr>
        <p:blipFill>
          <a:blip r:embed="rId13"/>
          <a:stretch>
            <a:fillRect/>
          </a:stretch>
        </p:blipFill>
        <p:spPr>
          <a:xfrm>
            <a:off x="8476797" y="4009485"/>
            <a:ext cx="2635523" cy="1542411"/>
          </a:xfrm>
          <a:prstGeom prst="rect">
            <a:avLst/>
          </a:prstGeom>
        </p:spPr>
      </p:pic>
    </p:spTree>
    <p:extLst>
      <p:ext uri="{BB962C8B-B14F-4D97-AF65-F5344CB8AC3E}">
        <p14:creationId xmlns:p14="http://schemas.microsoft.com/office/powerpoint/2010/main" val="278913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274638"/>
            <a:ext cx="8229600" cy="778098"/>
          </a:xfrm>
        </p:spPr>
        <p:txBody>
          <a:bodyPr/>
          <a:lstStyle/>
          <a:p>
            <a:pPr algn="ctr"/>
            <a:r>
              <a:rPr lang="en-GB"/>
              <a:t>Presence on the web</a:t>
            </a:r>
            <a:endParaRPr lang="en-GB" dirty="0">
              <a:highlight>
                <a:srgbClr val="FFFF00"/>
              </a:highlight>
            </a:endParaRPr>
          </a:p>
        </p:txBody>
      </p:sp>
      <p:sp>
        <p:nvSpPr>
          <p:cNvPr id="3" name="Espace réservé du contenu 2"/>
          <p:cNvSpPr>
            <a:spLocks noGrp="1"/>
          </p:cNvSpPr>
          <p:nvPr>
            <p:ph idx="1"/>
          </p:nvPr>
        </p:nvSpPr>
        <p:spPr>
          <a:xfrm>
            <a:off x="2741435" y="1052736"/>
            <a:ext cx="7046510" cy="1098996"/>
          </a:xfrm>
        </p:spPr>
        <p:txBody>
          <a:bodyPr/>
          <a:lstStyle/>
          <a:p>
            <a:pPr marL="0" indent="0" algn="just">
              <a:buNone/>
            </a:pPr>
            <a:r>
              <a:rPr lang="en-GB" sz="2400" i="1">
                <a:solidFill>
                  <a:schemeClr val="accent1"/>
                </a:solidFill>
              </a:rPr>
              <a:t>www.capemalta.net/sharemed-on-demand</a:t>
            </a:r>
            <a:endParaRPr lang="en-GB" sz="2400" i="1" dirty="0">
              <a:solidFill>
                <a:schemeClr val="accent1"/>
              </a:solidFill>
            </a:endParaRPr>
          </a:p>
        </p:txBody>
      </p:sp>
      <p:pic>
        <p:nvPicPr>
          <p:cNvPr id="4" name="Picture 3"/>
          <p:cNvPicPr>
            <a:picLocks noChangeAspect="1"/>
          </p:cNvPicPr>
          <p:nvPr/>
        </p:nvPicPr>
        <p:blipFill>
          <a:blip r:embed="rId2"/>
          <a:stretch>
            <a:fillRect/>
          </a:stretch>
        </p:blipFill>
        <p:spPr>
          <a:xfrm>
            <a:off x="0" y="1584101"/>
            <a:ext cx="12192000" cy="5273899"/>
          </a:xfrm>
          <a:prstGeom prst="rect">
            <a:avLst/>
          </a:prstGeom>
        </p:spPr>
      </p:pic>
    </p:spTree>
    <p:extLst>
      <p:ext uri="{BB962C8B-B14F-4D97-AF65-F5344CB8AC3E}">
        <p14:creationId xmlns:p14="http://schemas.microsoft.com/office/powerpoint/2010/main" val="763821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2973" y="676566"/>
            <a:ext cx="3917325" cy="778098"/>
          </a:xfrm>
        </p:spPr>
        <p:txBody>
          <a:bodyPr/>
          <a:lstStyle/>
          <a:p>
            <a:pPr algn="ctr"/>
            <a:r>
              <a:rPr lang="en-GB"/>
              <a:t>Factsheet of information on each offer</a:t>
            </a:r>
            <a:endParaRPr lang="en-GB" dirty="0">
              <a:highlight>
                <a:srgbClr val="FFFF00"/>
              </a:highlight>
            </a:endParaRPr>
          </a:p>
        </p:txBody>
      </p:sp>
      <p:sp>
        <p:nvSpPr>
          <p:cNvPr id="3" name="Espace réservé du contenu 2"/>
          <p:cNvSpPr>
            <a:spLocks noGrp="1"/>
          </p:cNvSpPr>
          <p:nvPr>
            <p:ph idx="1"/>
          </p:nvPr>
        </p:nvSpPr>
        <p:spPr>
          <a:xfrm>
            <a:off x="539148" y="2335584"/>
            <a:ext cx="4444976" cy="4538132"/>
          </a:xfrm>
        </p:spPr>
        <p:txBody>
          <a:bodyPr/>
          <a:lstStyle/>
          <a:p>
            <a:pPr marL="0" indent="0" algn="just">
              <a:buNone/>
            </a:pPr>
            <a:endParaRPr lang="en-GB" sz="1400" b="1">
              <a:solidFill>
                <a:schemeClr val="accent4">
                  <a:lumMod val="50000"/>
                </a:schemeClr>
              </a:solidFill>
            </a:endParaRPr>
          </a:p>
          <a:p>
            <a:pPr marL="0" indent="0" algn="ctr">
              <a:buNone/>
            </a:pPr>
            <a:endParaRPr lang="en-GB" sz="1400" b="1">
              <a:solidFill>
                <a:schemeClr val="accent4">
                  <a:lumMod val="50000"/>
                </a:schemeClr>
              </a:solidFill>
            </a:endParaRPr>
          </a:p>
          <a:p>
            <a:pPr marL="0" indent="0" algn="ctr">
              <a:buNone/>
            </a:pPr>
            <a:r>
              <a:rPr lang="en-GB" sz="1400" b="1">
                <a:solidFill>
                  <a:schemeClr val="accent4">
                    <a:lumMod val="50000"/>
                  </a:schemeClr>
                </a:solidFill>
              </a:rPr>
              <a:t>TITLE</a:t>
            </a:r>
          </a:p>
          <a:p>
            <a:pPr marL="0" indent="0" algn="ctr">
              <a:buNone/>
            </a:pPr>
            <a:r>
              <a:rPr lang="en-GB" sz="1400" b="1">
                <a:solidFill>
                  <a:schemeClr val="accent4">
                    <a:lumMod val="50000"/>
                  </a:schemeClr>
                </a:solidFill>
              </a:rPr>
              <a:t>RESPONSIBLE</a:t>
            </a:r>
          </a:p>
          <a:p>
            <a:pPr marL="0" indent="0" algn="ctr">
              <a:buNone/>
            </a:pPr>
            <a:r>
              <a:rPr lang="en-GB" sz="1400" b="1">
                <a:solidFill>
                  <a:schemeClr val="accent4">
                    <a:lumMod val="50000"/>
                  </a:schemeClr>
                </a:solidFill>
              </a:rPr>
              <a:t>WHAT IS ON OFFER</a:t>
            </a:r>
          </a:p>
          <a:p>
            <a:pPr marL="0" indent="0" algn="ctr">
              <a:buNone/>
            </a:pPr>
            <a:r>
              <a:rPr lang="en-GB" sz="1400" b="1">
                <a:solidFill>
                  <a:schemeClr val="accent4">
                    <a:lumMod val="50000"/>
                  </a:schemeClr>
                </a:solidFill>
              </a:rPr>
              <a:t>EXPECTED TIME FRAME FOR EXECUTION</a:t>
            </a:r>
          </a:p>
          <a:p>
            <a:pPr marL="0" indent="0" algn="ctr">
              <a:buNone/>
            </a:pPr>
            <a:r>
              <a:rPr lang="en-GB" sz="1400" b="1">
                <a:solidFill>
                  <a:schemeClr val="accent4">
                    <a:lumMod val="50000"/>
                  </a:schemeClr>
                </a:solidFill>
              </a:rPr>
              <a:t>REQUISITES FROM THE RECIPIENT</a:t>
            </a:r>
          </a:p>
          <a:p>
            <a:pPr marL="0" indent="0" algn="ctr">
              <a:buNone/>
            </a:pPr>
            <a:r>
              <a:rPr lang="en-GB" sz="1400" b="1">
                <a:solidFill>
                  <a:schemeClr val="accent4">
                    <a:lumMod val="50000"/>
                  </a:schemeClr>
                </a:solidFill>
              </a:rPr>
              <a:t>HOW THE ACTION WILL BE CONDUCTED</a:t>
            </a:r>
          </a:p>
          <a:p>
            <a:pPr marL="0" indent="0" algn="ctr">
              <a:buNone/>
            </a:pPr>
            <a:endParaRPr lang="en-GB" sz="1400" b="1">
              <a:solidFill>
                <a:schemeClr val="accent4">
                  <a:lumMod val="50000"/>
                </a:schemeClr>
              </a:solidFill>
            </a:endParaRPr>
          </a:p>
          <a:p>
            <a:pPr marL="0" indent="0" algn="just">
              <a:buNone/>
            </a:pPr>
            <a:endParaRPr lang="it-IT" sz="2000" dirty="0">
              <a:solidFill>
                <a:srgbClr val="000000"/>
              </a:solidFill>
            </a:endParaRPr>
          </a:p>
          <a:p>
            <a:pPr marL="0" indent="0" algn="just">
              <a:buNone/>
            </a:pPr>
            <a:endParaRPr lang="it-IT" sz="2400" dirty="0">
              <a:solidFill>
                <a:srgbClr val="000000"/>
              </a:solidFill>
            </a:endParaRPr>
          </a:p>
          <a:p>
            <a:pPr marL="0" indent="0" algn="just">
              <a:buNone/>
            </a:pPr>
            <a:endParaRPr lang="it-IT" sz="2400" dirty="0">
              <a:solidFill>
                <a:srgbClr val="000000"/>
              </a:solidFill>
            </a:endParaRPr>
          </a:p>
          <a:p>
            <a:pPr marL="0" indent="0" algn="just">
              <a:buNone/>
            </a:pPr>
            <a:endParaRPr lang="it-IT" sz="2400" dirty="0">
              <a:solidFill>
                <a:srgbClr val="000000"/>
              </a:solidFill>
            </a:endParaRPr>
          </a:p>
          <a:p>
            <a:pPr marL="0" indent="0" algn="just">
              <a:buNone/>
            </a:pPr>
            <a:endParaRPr lang="en-GB" sz="2400" i="1" dirty="0">
              <a:solidFill>
                <a:srgbClr val="000000"/>
              </a:solidFill>
            </a:endParaRPr>
          </a:p>
        </p:txBody>
      </p:sp>
      <p:pic>
        <p:nvPicPr>
          <p:cNvPr id="4" name="Picture 3"/>
          <p:cNvPicPr>
            <a:picLocks noChangeAspect="1"/>
          </p:cNvPicPr>
          <p:nvPr/>
        </p:nvPicPr>
        <p:blipFill>
          <a:blip r:embed="rId2"/>
          <a:stretch>
            <a:fillRect/>
          </a:stretch>
        </p:blipFill>
        <p:spPr>
          <a:xfrm>
            <a:off x="5342712" y="0"/>
            <a:ext cx="6196758" cy="6873716"/>
          </a:xfrm>
          <a:prstGeom prst="rect">
            <a:avLst/>
          </a:prstGeom>
        </p:spPr>
      </p:pic>
    </p:spTree>
    <p:extLst>
      <p:ext uri="{BB962C8B-B14F-4D97-AF65-F5344CB8AC3E}">
        <p14:creationId xmlns:p14="http://schemas.microsoft.com/office/powerpoint/2010/main" val="300492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199" y="752937"/>
            <a:ext cx="8229600" cy="778098"/>
          </a:xfrm>
        </p:spPr>
        <p:txBody>
          <a:bodyPr/>
          <a:lstStyle/>
          <a:p>
            <a:pPr algn="ctr"/>
            <a:r>
              <a:rPr lang="en-GB" dirty="0"/>
              <a:t>Two Calls issued </a:t>
            </a:r>
            <a:br>
              <a:rPr lang="en-GB" dirty="0"/>
            </a:br>
            <a:r>
              <a:rPr lang="en-GB" dirty="0"/>
              <a:t>in October 2021</a:t>
            </a:r>
            <a:br>
              <a:rPr lang="en-GB" dirty="0"/>
            </a:br>
            <a:r>
              <a:rPr lang="en-GB" dirty="0"/>
              <a:t>and February 2022</a:t>
            </a:r>
            <a:endParaRPr lang="en-GB" dirty="0">
              <a:highlight>
                <a:srgbClr val="FFFF00"/>
              </a:highlight>
            </a:endParaRPr>
          </a:p>
        </p:txBody>
      </p:sp>
      <p:sp>
        <p:nvSpPr>
          <p:cNvPr id="3" name="Espace réservé du contenu 2"/>
          <p:cNvSpPr>
            <a:spLocks noGrp="1"/>
          </p:cNvSpPr>
          <p:nvPr>
            <p:ph idx="1"/>
          </p:nvPr>
        </p:nvSpPr>
        <p:spPr>
          <a:xfrm>
            <a:off x="1745009" y="1566931"/>
            <a:ext cx="8701980" cy="4538132"/>
          </a:xfrm>
        </p:spPr>
        <p:txBody>
          <a:bodyPr/>
          <a:lstStyle/>
          <a:p>
            <a:pPr marL="0" indent="0" algn="ctr">
              <a:buNone/>
            </a:pPr>
            <a:endParaRPr lang="it-IT" sz="2400" b="1" dirty="0">
              <a:solidFill>
                <a:srgbClr val="FF0000"/>
              </a:solidFill>
            </a:endParaRPr>
          </a:p>
          <a:p>
            <a:pPr marL="0" indent="0" algn="just">
              <a:buNone/>
            </a:pPr>
            <a:endParaRPr lang="it-IT" sz="2400" dirty="0">
              <a:solidFill>
                <a:srgbClr val="000000"/>
              </a:solidFill>
            </a:endParaRPr>
          </a:p>
          <a:p>
            <a:pPr marL="0" indent="0" algn="just">
              <a:buNone/>
            </a:pPr>
            <a:endParaRPr lang="it-IT" sz="2000" dirty="0">
              <a:solidFill>
                <a:srgbClr val="000000"/>
              </a:solidFill>
            </a:endParaRPr>
          </a:p>
          <a:p>
            <a:pPr marL="0" indent="0" algn="just">
              <a:buNone/>
            </a:pPr>
            <a:endParaRPr lang="it-IT" sz="2400" dirty="0">
              <a:solidFill>
                <a:srgbClr val="000000"/>
              </a:solidFill>
            </a:endParaRPr>
          </a:p>
          <a:p>
            <a:pPr marL="0" indent="0" algn="just">
              <a:buNone/>
            </a:pPr>
            <a:endParaRPr lang="it-IT" sz="2400" dirty="0">
              <a:solidFill>
                <a:srgbClr val="000000"/>
              </a:solidFill>
            </a:endParaRPr>
          </a:p>
          <a:p>
            <a:pPr marL="0" indent="0" algn="just">
              <a:buNone/>
            </a:pPr>
            <a:endParaRPr lang="it-IT" sz="2400" dirty="0">
              <a:solidFill>
                <a:srgbClr val="000000"/>
              </a:solidFill>
            </a:endParaRPr>
          </a:p>
          <a:p>
            <a:pPr marL="0" indent="0" algn="just">
              <a:buNone/>
            </a:pPr>
            <a:endParaRPr lang="en-GB" sz="2400" i="1" dirty="0">
              <a:solidFill>
                <a:srgbClr val="000000"/>
              </a:solidFill>
            </a:endParaRPr>
          </a:p>
        </p:txBody>
      </p:sp>
      <p:pic>
        <p:nvPicPr>
          <p:cNvPr id="5" name="Picture 4"/>
          <p:cNvPicPr>
            <a:picLocks noChangeAspect="1"/>
          </p:cNvPicPr>
          <p:nvPr/>
        </p:nvPicPr>
        <p:blipFill>
          <a:blip r:embed="rId2"/>
          <a:stretch>
            <a:fillRect/>
          </a:stretch>
        </p:blipFill>
        <p:spPr>
          <a:xfrm>
            <a:off x="603799" y="2239569"/>
            <a:ext cx="6499731" cy="3349862"/>
          </a:xfrm>
          <a:prstGeom prst="rect">
            <a:avLst/>
          </a:prstGeom>
        </p:spPr>
      </p:pic>
      <p:sp>
        <p:nvSpPr>
          <p:cNvPr id="7" name="Rectangle 6"/>
          <p:cNvSpPr/>
          <p:nvPr/>
        </p:nvSpPr>
        <p:spPr>
          <a:xfrm>
            <a:off x="7328079" y="2483339"/>
            <a:ext cx="4520484" cy="2862322"/>
          </a:xfrm>
          <a:prstGeom prst="rect">
            <a:avLst/>
          </a:prstGeom>
        </p:spPr>
        <p:txBody>
          <a:bodyPr wrap="square">
            <a:spAutoFit/>
          </a:bodyPr>
          <a:lstStyle/>
          <a:p>
            <a:pPr algn="just">
              <a:buFont typeface="Arial" panose="020B0604020202020204" pitchFamily="34" charset="0"/>
              <a:buChar char="•"/>
            </a:pPr>
            <a:r>
              <a:rPr lang="en-GB">
                <a:solidFill>
                  <a:srgbClr val="2E5E85"/>
                </a:solidFill>
                <a:latin typeface="-apple-system"/>
              </a:rPr>
              <a:t>Applicants are expected to fill in an online application form </a:t>
            </a:r>
          </a:p>
          <a:p>
            <a:pPr algn="just">
              <a:buFont typeface="Arial" panose="020B0604020202020204" pitchFamily="34" charset="0"/>
              <a:buChar char="•"/>
            </a:pPr>
            <a:r>
              <a:rPr lang="en-GB">
                <a:solidFill>
                  <a:srgbClr val="2E5E85"/>
                </a:solidFill>
                <a:latin typeface="-apple-system"/>
              </a:rPr>
              <a:t>letter of intent by the applicant/s</a:t>
            </a:r>
          </a:p>
          <a:p>
            <a:pPr algn="just">
              <a:buFont typeface="Arial" panose="020B0604020202020204" pitchFamily="34" charset="0"/>
              <a:buChar char="•"/>
            </a:pPr>
            <a:r>
              <a:rPr lang="en-GB">
                <a:solidFill>
                  <a:srgbClr val="2E5E85"/>
                </a:solidFill>
                <a:latin typeface="-apple-system"/>
              </a:rPr>
              <a:t>letter of recommendation by the responsible of the legal entity to which the applicant/s pertain</a:t>
            </a:r>
          </a:p>
          <a:p>
            <a:pPr algn="just">
              <a:buFont typeface="Arial" panose="020B0604020202020204" pitchFamily="34" charset="0"/>
              <a:buChar char="•"/>
            </a:pPr>
            <a:r>
              <a:rPr lang="en-GB">
                <a:solidFill>
                  <a:srgbClr val="2E5E85"/>
                </a:solidFill>
                <a:latin typeface="-apple-system"/>
              </a:rPr>
              <a:t>list of resources made available by the applicants for the execution of the activity</a:t>
            </a:r>
          </a:p>
          <a:p>
            <a:pPr algn="just">
              <a:buFont typeface="Arial" panose="020B0604020202020204" pitchFamily="34" charset="0"/>
              <a:buChar char="•"/>
            </a:pPr>
            <a:r>
              <a:rPr lang="en-GB">
                <a:solidFill>
                  <a:srgbClr val="2E5E85"/>
                </a:solidFill>
                <a:latin typeface="-apple-system"/>
              </a:rPr>
              <a:t>letter of commitment from the part of the applicants</a:t>
            </a:r>
            <a:endParaRPr lang="en-GB" b="0" i="0">
              <a:solidFill>
                <a:srgbClr val="2E5E85"/>
              </a:solidFill>
              <a:effectLst/>
              <a:latin typeface="-apple-system"/>
            </a:endParaRPr>
          </a:p>
        </p:txBody>
      </p:sp>
    </p:spTree>
    <p:extLst>
      <p:ext uri="{BB962C8B-B14F-4D97-AF65-F5344CB8AC3E}">
        <p14:creationId xmlns:p14="http://schemas.microsoft.com/office/powerpoint/2010/main" val="668230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p:cNvSpPr txBox="1">
            <a:spLocks/>
          </p:cNvSpPr>
          <p:nvPr/>
        </p:nvSpPr>
        <p:spPr bwMode="auto">
          <a:xfrm>
            <a:off x="549275" y="396420"/>
            <a:ext cx="5800983" cy="26830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ctr">
              <a:buNone/>
            </a:pPr>
            <a:r>
              <a:rPr lang="en-GB" sz="1800" b="1" dirty="0">
                <a:solidFill>
                  <a:srgbClr val="222222"/>
                </a:solidFill>
                <a:effectLst/>
                <a:latin typeface="+mj-lt"/>
                <a:ea typeface="Times New Roman" panose="02020603050405020304" pitchFamily="18" charset="0"/>
              </a:rPr>
              <a:t>8 offers were selected from two calls by a total of 17 requests from 12 institutions and from 7 countries</a:t>
            </a:r>
          </a:p>
          <a:p>
            <a:pPr marL="0" indent="0" algn="ctr">
              <a:buNone/>
            </a:pPr>
            <a:endParaRPr lang="en-GB" sz="1800" b="1" kern="0" dirty="0">
              <a:solidFill>
                <a:srgbClr val="222222"/>
              </a:solidFill>
              <a:latin typeface="+mj-lt"/>
            </a:endParaRPr>
          </a:p>
          <a:p>
            <a:pPr marL="0" indent="0" algn="ctr">
              <a:buNone/>
            </a:pPr>
            <a:r>
              <a:rPr lang="en-GB" sz="1800" b="1" kern="0" dirty="0">
                <a:solidFill>
                  <a:srgbClr val="222222"/>
                </a:solidFill>
                <a:latin typeface="+mj-lt"/>
              </a:rPr>
              <a:t>Morocco (2), Algeria (1), Tunisia (6), Egypt (2),  Spain (1), Montenegro (2), Greece (3)</a:t>
            </a:r>
            <a:endParaRPr lang="en-GB" sz="1400" b="1" kern="0" dirty="0">
              <a:solidFill>
                <a:schemeClr val="accent4">
                  <a:lumMod val="50000"/>
                </a:schemeClr>
              </a:solidFill>
            </a:endParaRPr>
          </a:p>
          <a:p>
            <a:pPr marL="0" indent="0" algn="ctr">
              <a:buFontTx/>
              <a:buNone/>
            </a:pPr>
            <a:endParaRPr lang="en-GB" sz="1400" b="1" kern="0" dirty="0">
              <a:solidFill>
                <a:schemeClr val="accent4">
                  <a:lumMod val="50000"/>
                </a:schemeClr>
              </a:solidFill>
            </a:endParaRPr>
          </a:p>
          <a:p>
            <a:pPr marL="0" indent="0" algn="ctr">
              <a:buFontTx/>
              <a:buNone/>
            </a:pPr>
            <a:endParaRPr lang="en-GB" sz="1400" b="1" kern="0" dirty="0">
              <a:solidFill>
                <a:schemeClr val="accent4">
                  <a:lumMod val="50000"/>
                </a:schemeClr>
              </a:solidFill>
            </a:endParaRPr>
          </a:p>
          <a:p>
            <a:pPr marL="0" indent="0" algn="ctr">
              <a:buFontTx/>
              <a:buNone/>
            </a:pPr>
            <a:endParaRPr lang="en-GB" sz="1400" b="1" kern="0" dirty="0">
              <a:solidFill>
                <a:schemeClr val="accent4">
                  <a:lumMod val="50000"/>
                </a:schemeClr>
              </a:solidFill>
            </a:endParaRPr>
          </a:p>
          <a:p>
            <a:pPr marL="0" indent="0" algn="ctr">
              <a:buFontTx/>
              <a:buNone/>
            </a:pPr>
            <a:r>
              <a:rPr lang="en-GB" sz="1800" b="1" kern="0" dirty="0">
                <a:solidFill>
                  <a:schemeClr val="accent4">
                    <a:lumMod val="50000"/>
                  </a:schemeClr>
                </a:solidFill>
              </a:rPr>
              <a:t>Several Actions already completed</a:t>
            </a:r>
          </a:p>
          <a:p>
            <a:pPr marL="0" indent="0" algn="ctr">
              <a:buFontTx/>
              <a:buNone/>
            </a:pPr>
            <a:endParaRPr lang="en-GB" sz="1800" b="1" kern="0" dirty="0">
              <a:solidFill>
                <a:schemeClr val="accent4">
                  <a:lumMod val="50000"/>
                </a:schemeClr>
              </a:solidFill>
            </a:endParaRPr>
          </a:p>
          <a:p>
            <a:pPr marL="0" indent="0" algn="ctr">
              <a:buFontTx/>
              <a:buNone/>
            </a:pPr>
            <a:r>
              <a:rPr lang="en-GB" sz="1800" b="1" kern="0" dirty="0">
                <a:solidFill>
                  <a:schemeClr val="accent4">
                    <a:lumMod val="50000"/>
                  </a:schemeClr>
                </a:solidFill>
              </a:rPr>
              <a:t>Reporting by donor and another by recipient</a:t>
            </a:r>
          </a:p>
          <a:p>
            <a:pPr marL="0" indent="0" algn="ctr">
              <a:buFontTx/>
              <a:buNone/>
            </a:pPr>
            <a:endParaRPr lang="en-GB" sz="1800" b="1" kern="0" dirty="0">
              <a:solidFill>
                <a:schemeClr val="accent4">
                  <a:lumMod val="50000"/>
                </a:schemeClr>
              </a:solidFill>
            </a:endParaRPr>
          </a:p>
          <a:p>
            <a:pPr marL="0" indent="0" algn="ctr">
              <a:buFontTx/>
              <a:buNone/>
            </a:pPr>
            <a:r>
              <a:rPr lang="en-GB" sz="1800" b="1" kern="0" dirty="0">
                <a:solidFill>
                  <a:schemeClr val="accent4">
                    <a:lumMod val="50000"/>
                  </a:schemeClr>
                </a:solidFill>
              </a:rPr>
              <a:t>Will be repeating the experience in a large dedicated capacity building project </a:t>
            </a:r>
          </a:p>
          <a:p>
            <a:pPr marL="0" indent="0" algn="ctr">
              <a:buFontTx/>
              <a:buNone/>
            </a:pPr>
            <a:endParaRPr lang="it-IT" sz="2400" b="1" kern="0" dirty="0">
              <a:solidFill>
                <a:srgbClr val="FF0000"/>
              </a:solidFill>
            </a:endParaRPr>
          </a:p>
          <a:p>
            <a:pPr marL="0" indent="0" algn="just">
              <a:buFontTx/>
              <a:buNone/>
            </a:pPr>
            <a:endParaRPr lang="it-IT" sz="2400" kern="0" dirty="0">
              <a:solidFill>
                <a:srgbClr val="000000"/>
              </a:solidFill>
            </a:endParaRPr>
          </a:p>
          <a:p>
            <a:pPr marL="0" indent="0" algn="just">
              <a:buFontTx/>
              <a:buNone/>
            </a:pPr>
            <a:endParaRPr lang="it-IT" sz="2000" kern="0" dirty="0">
              <a:solidFill>
                <a:srgbClr val="000000"/>
              </a:solidFill>
            </a:endParaRPr>
          </a:p>
          <a:p>
            <a:pPr marL="0" indent="0" algn="just">
              <a:buFontTx/>
              <a:buNone/>
            </a:pPr>
            <a:endParaRPr lang="it-IT" sz="2400" kern="0" dirty="0">
              <a:solidFill>
                <a:srgbClr val="000000"/>
              </a:solidFill>
            </a:endParaRPr>
          </a:p>
          <a:p>
            <a:pPr marL="0" indent="0" algn="just">
              <a:buFontTx/>
              <a:buNone/>
            </a:pPr>
            <a:endParaRPr lang="it-IT" sz="2400" kern="0" dirty="0">
              <a:solidFill>
                <a:srgbClr val="000000"/>
              </a:solidFill>
            </a:endParaRPr>
          </a:p>
          <a:p>
            <a:pPr marL="0" indent="0" algn="just">
              <a:buFontTx/>
              <a:buNone/>
            </a:pPr>
            <a:endParaRPr lang="it-IT" sz="2400" kern="0" dirty="0">
              <a:solidFill>
                <a:srgbClr val="000000"/>
              </a:solidFill>
            </a:endParaRPr>
          </a:p>
          <a:p>
            <a:pPr marL="0" indent="0" algn="just">
              <a:buFontTx/>
              <a:buNone/>
            </a:pPr>
            <a:endParaRPr lang="en-GB" sz="2400" i="1" kern="0" dirty="0">
              <a:solidFill>
                <a:srgbClr val="000000"/>
              </a:solidFill>
            </a:endParaRPr>
          </a:p>
        </p:txBody>
      </p:sp>
      <p:pic>
        <p:nvPicPr>
          <p:cNvPr id="9" name="Picture 8"/>
          <p:cNvPicPr>
            <a:picLocks noChangeAspect="1"/>
          </p:cNvPicPr>
          <p:nvPr/>
        </p:nvPicPr>
        <p:blipFill>
          <a:blip r:embed="rId2"/>
          <a:stretch>
            <a:fillRect/>
          </a:stretch>
        </p:blipFill>
        <p:spPr>
          <a:xfrm>
            <a:off x="8388555" y="2717443"/>
            <a:ext cx="3803445" cy="2445842"/>
          </a:xfrm>
          <a:prstGeom prst="rect">
            <a:avLst/>
          </a:prstGeom>
        </p:spPr>
      </p:pic>
      <p:pic>
        <p:nvPicPr>
          <p:cNvPr id="10" name="Picture 9"/>
          <p:cNvPicPr>
            <a:picLocks noChangeAspect="1"/>
          </p:cNvPicPr>
          <p:nvPr/>
        </p:nvPicPr>
        <p:blipFill>
          <a:blip r:embed="rId3"/>
          <a:stretch>
            <a:fillRect/>
          </a:stretch>
        </p:blipFill>
        <p:spPr>
          <a:xfrm>
            <a:off x="6350258" y="2302259"/>
            <a:ext cx="2711201" cy="1120142"/>
          </a:xfrm>
          <a:prstGeom prst="rect">
            <a:avLst/>
          </a:prstGeom>
        </p:spPr>
      </p:pic>
      <p:sp>
        <p:nvSpPr>
          <p:cNvPr id="11" name="TextBox 10"/>
          <p:cNvSpPr txBox="1"/>
          <p:nvPr/>
        </p:nvSpPr>
        <p:spPr>
          <a:xfrm>
            <a:off x="8109507" y="537640"/>
            <a:ext cx="6104585" cy="1200329"/>
          </a:xfrm>
          <a:prstGeom prst="rect">
            <a:avLst/>
          </a:prstGeom>
          <a:noFill/>
        </p:spPr>
        <p:txBody>
          <a:bodyPr wrap="square" rtlCol="0">
            <a:spAutoFit/>
          </a:bodyPr>
          <a:lstStyle/>
          <a:p>
            <a:r>
              <a:rPr lang="en-GB" b="1"/>
              <a:t>For further info, contact</a:t>
            </a:r>
          </a:p>
          <a:p>
            <a:r>
              <a:rPr lang="en-GB" b="1"/>
              <a:t>Prof. Aldo Drago</a:t>
            </a:r>
          </a:p>
          <a:p>
            <a:r>
              <a:rPr lang="en-GB" b="1" i="1">
                <a:solidFill>
                  <a:schemeClr val="accent1"/>
                </a:solidFill>
              </a:rPr>
              <a:t>aldo.f.drago@gmail.com</a:t>
            </a:r>
          </a:p>
          <a:p>
            <a:endParaRPr lang="en-GB" b="1"/>
          </a:p>
        </p:txBody>
      </p:sp>
    </p:spTree>
    <p:extLst>
      <p:ext uri="{BB962C8B-B14F-4D97-AF65-F5344CB8AC3E}">
        <p14:creationId xmlns:p14="http://schemas.microsoft.com/office/powerpoint/2010/main" val="32974675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_med">
  <a:themeElements>
    <a:clrScheme name="Thème Office 13">
      <a:dk1>
        <a:srgbClr val="808080"/>
      </a:dk1>
      <a:lt1>
        <a:srgbClr val="FFFFFF"/>
      </a:lt1>
      <a:dk2>
        <a:srgbClr val="008BD2"/>
      </a:dk2>
      <a:lt2>
        <a:srgbClr val="808080"/>
      </a:lt2>
      <a:accent1>
        <a:srgbClr val="008BD2"/>
      </a:accent1>
      <a:accent2>
        <a:srgbClr val="FFDD00"/>
      </a:accent2>
      <a:accent3>
        <a:srgbClr val="FFFFFF"/>
      </a:accent3>
      <a:accent4>
        <a:srgbClr val="6C6C6C"/>
      </a:accent4>
      <a:accent5>
        <a:srgbClr val="AAC4E5"/>
      </a:accent5>
      <a:accent6>
        <a:srgbClr val="E7C800"/>
      </a:accent6>
      <a:hlink>
        <a:srgbClr val="C0A686"/>
      </a:hlink>
      <a:folHlink>
        <a:srgbClr val="164194"/>
      </a:folHlink>
    </a:clrScheme>
    <a:fontScheme name="Personnalisé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hème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ème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ème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ème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ème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ème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ème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ème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ème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hème Office 13">
        <a:dk1>
          <a:srgbClr val="808080"/>
        </a:dk1>
        <a:lt1>
          <a:srgbClr val="FFFFFF"/>
        </a:lt1>
        <a:dk2>
          <a:srgbClr val="008BD2"/>
        </a:dk2>
        <a:lt2>
          <a:srgbClr val="808080"/>
        </a:lt2>
        <a:accent1>
          <a:srgbClr val="008BD2"/>
        </a:accent1>
        <a:accent2>
          <a:srgbClr val="FFDD00"/>
        </a:accent2>
        <a:accent3>
          <a:srgbClr val="FFFFFF"/>
        </a:accent3>
        <a:accent4>
          <a:srgbClr val="6C6C6C"/>
        </a:accent4>
        <a:accent5>
          <a:srgbClr val="AAC4E5"/>
        </a:accent5>
        <a:accent6>
          <a:srgbClr val="E7C800"/>
        </a:accent6>
        <a:hlink>
          <a:srgbClr val="C0A686"/>
        </a:hlink>
        <a:folHlink>
          <a:srgbClr val="164194"/>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9270</TotalTime>
  <Words>466</Words>
  <Application>Microsoft Office PowerPoint</Application>
  <PresentationFormat>Widescreen</PresentationFormat>
  <Paragraphs>94</Paragraphs>
  <Slides>9</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vt:i4>
      </vt:variant>
    </vt:vector>
  </HeadingPairs>
  <TitlesOfParts>
    <vt:vector size="18" baseType="lpstr">
      <vt:lpstr>-apple-system</vt:lpstr>
      <vt:lpstr>AR BERKLEY</vt:lpstr>
      <vt:lpstr>Arial</vt:lpstr>
      <vt:lpstr>Calibri</vt:lpstr>
      <vt:lpstr>Calibri Light</vt:lpstr>
      <vt:lpstr>Montserrat Hairline</vt:lpstr>
      <vt:lpstr>Verdana</vt:lpstr>
      <vt:lpstr>Office Theme</vt:lpstr>
      <vt:lpstr>blank_med</vt:lpstr>
      <vt:lpstr>PowerPoint Presentation</vt:lpstr>
      <vt:lpstr>PowerPoint Presentation</vt:lpstr>
      <vt:lpstr>What is it?</vt:lpstr>
      <vt:lpstr>What is it?</vt:lpstr>
      <vt:lpstr>What is on offer</vt:lpstr>
      <vt:lpstr>Presence on the web</vt:lpstr>
      <vt:lpstr>Factsheet of information on each offer</vt:lpstr>
      <vt:lpstr>Two Calls issued  in October 2021 and February 2022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Aldo Drago</dc:creator>
  <cp:lastModifiedBy>Aldo Drago</cp:lastModifiedBy>
  <cp:revision>29</cp:revision>
  <dcterms:created xsi:type="dcterms:W3CDTF">2021-09-19T07:04:40Z</dcterms:created>
  <dcterms:modified xsi:type="dcterms:W3CDTF">2022-09-12T18:12:04Z</dcterms:modified>
</cp:coreProperties>
</file>